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9" r:id="rId5"/>
    <p:sldId id="289" r:id="rId6"/>
    <p:sldId id="262" r:id="rId7"/>
    <p:sldId id="266" r:id="rId8"/>
    <p:sldId id="27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90" r:id="rId20"/>
    <p:sldId id="291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39BE1"/>
    <a:srgbClr val="FCF852"/>
    <a:srgbClr val="F18C27"/>
    <a:srgbClr val="CC0000"/>
    <a:srgbClr val="B1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54F28-14E4-420A-BCA4-07752CB697AB}" v="34" dt="2023-02-05T20:19:53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Larsson" userId="6320c64b-6c67-498f-b26f-603323a30c0f" providerId="ADAL" clId="{5CA54F28-14E4-420A-BCA4-07752CB697AB}"/>
    <pc:docChg chg="addSld modSld sldOrd">
      <pc:chgData name="Helen Larsson" userId="6320c64b-6c67-498f-b26f-603323a30c0f" providerId="ADAL" clId="{5CA54F28-14E4-420A-BCA4-07752CB697AB}" dt="2023-02-05T20:19:53.728" v="69" actId="20577"/>
      <pc:docMkLst>
        <pc:docMk/>
      </pc:docMkLst>
      <pc:sldChg chg="addSp modSp mod modAnim">
        <pc:chgData name="Helen Larsson" userId="6320c64b-6c67-498f-b26f-603323a30c0f" providerId="ADAL" clId="{5CA54F28-14E4-420A-BCA4-07752CB697AB}" dt="2023-02-05T20:19:44.787" v="63" actId="166"/>
        <pc:sldMkLst>
          <pc:docMk/>
          <pc:sldMk cId="4092136429" sldId="290"/>
        </pc:sldMkLst>
        <pc:spChg chg="add mod">
          <ac:chgData name="Helen Larsson" userId="6320c64b-6c67-498f-b26f-603323a30c0f" providerId="ADAL" clId="{5CA54F28-14E4-420A-BCA4-07752CB697AB}" dt="2023-02-05T20:19:25.207" v="53" actId="1076"/>
          <ac:spMkLst>
            <pc:docMk/>
            <pc:sldMk cId="4092136429" sldId="290"/>
            <ac:spMk id="2" creationId="{DF59D095-597A-138B-0347-D1DCF5673DC5}"/>
          </ac:spMkLst>
        </pc:spChg>
        <pc:spChg chg="add mod">
          <ac:chgData name="Helen Larsson" userId="6320c64b-6c67-498f-b26f-603323a30c0f" providerId="ADAL" clId="{5CA54F28-14E4-420A-BCA4-07752CB697AB}" dt="2023-02-05T20:19:20.493" v="48" actId="1076"/>
          <ac:spMkLst>
            <pc:docMk/>
            <pc:sldMk cId="4092136429" sldId="290"/>
            <ac:spMk id="3" creationId="{05B7F5DA-47B6-7801-7608-0A57CE1F1EA9}"/>
          </ac:spMkLst>
        </pc:spChg>
        <pc:spChg chg="add mod">
          <ac:chgData name="Helen Larsson" userId="6320c64b-6c67-498f-b26f-603323a30c0f" providerId="ADAL" clId="{5CA54F28-14E4-420A-BCA4-07752CB697AB}" dt="2023-02-05T20:19:35.658" v="61" actId="1076"/>
          <ac:spMkLst>
            <pc:docMk/>
            <pc:sldMk cId="4092136429" sldId="290"/>
            <ac:spMk id="7" creationId="{23DF3467-606C-46C8-08A9-95DE56C06AAE}"/>
          </ac:spMkLst>
        </pc:spChg>
        <pc:spChg chg="mod">
          <ac:chgData name="Helen Larsson" userId="6320c64b-6c67-498f-b26f-603323a30c0f" providerId="ADAL" clId="{5CA54F28-14E4-420A-BCA4-07752CB697AB}" dt="2023-02-05T20:18:50.305" v="35" actId="1076"/>
          <ac:spMkLst>
            <pc:docMk/>
            <pc:sldMk cId="4092136429" sldId="290"/>
            <ac:spMk id="11" creationId="{29D44032-9B1E-4867-883B-BFBF491932AA}"/>
          </ac:spMkLst>
        </pc:spChg>
        <pc:spChg chg="mod">
          <ac:chgData name="Helen Larsson" userId="6320c64b-6c67-498f-b26f-603323a30c0f" providerId="ADAL" clId="{5CA54F28-14E4-420A-BCA4-07752CB697AB}" dt="2023-02-05T20:19:03.516" v="37" actId="1076"/>
          <ac:spMkLst>
            <pc:docMk/>
            <pc:sldMk cId="4092136429" sldId="290"/>
            <ac:spMk id="12" creationId="{82CA708D-F48F-4101-AA9B-AC1B93ECE605}"/>
          </ac:spMkLst>
        </pc:spChg>
        <pc:spChg chg="mod">
          <ac:chgData name="Helen Larsson" userId="6320c64b-6c67-498f-b26f-603323a30c0f" providerId="ADAL" clId="{5CA54F28-14E4-420A-BCA4-07752CB697AB}" dt="2023-02-05T20:19:04.985" v="38" actId="1076"/>
          <ac:spMkLst>
            <pc:docMk/>
            <pc:sldMk cId="4092136429" sldId="290"/>
            <ac:spMk id="14" creationId="{53FAA744-7171-4C18-8B86-C963C15F50EF}"/>
          </ac:spMkLst>
        </pc:spChg>
        <pc:spChg chg="mod">
          <ac:chgData name="Helen Larsson" userId="6320c64b-6c67-498f-b26f-603323a30c0f" providerId="ADAL" clId="{5CA54F28-14E4-420A-BCA4-07752CB697AB}" dt="2023-02-05T20:19:13.796" v="42" actId="1076"/>
          <ac:spMkLst>
            <pc:docMk/>
            <pc:sldMk cId="4092136429" sldId="290"/>
            <ac:spMk id="15" creationId="{61AC0A91-DA97-4031-9F43-3F60FD6E8C9E}"/>
          </ac:spMkLst>
        </pc:spChg>
        <pc:spChg chg="mod">
          <ac:chgData name="Helen Larsson" userId="6320c64b-6c67-498f-b26f-603323a30c0f" providerId="ADAL" clId="{5CA54F28-14E4-420A-BCA4-07752CB697AB}" dt="2023-02-05T20:19:29.292" v="55" actId="1076"/>
          <ac:spMkLst>
            <pc:docMk/>
            <pc:sldMk cId="4092136429" sldId="290"/>
            <ac:spMk id="16" creationId="{62AD4E4A-779F-45E1-BA93-C6263E5E7B1A}"/>
          </ac:spMkLst>
        </pc:spChg>
        <pc:spChg chg="mod">
          <ac:chgData name="Helen Larsson" userId="6320c64b-6c67-498f-b26f-603323a30c0f" providerId="ADAL" clId="{5CA54F28-14E4-420A-BCA4-07752CB697AB}" dt="2023-02-05T20:18:38.618" v="29" actId="1076"/>
          <ac:spMkLst>
            <pc:docMk/>
            <pc:sldMk cId="4092136429" sldId="290"/>
            <ac:spMk id="17" creationId="{C28C61C8-89D7-4DA2-832A-AB9835F6461E}"/>
          </ac:spMkLst>
        </pc:spChg>
        <pc:spChg chg="mod">
          <ac:chgData name="Helen Larsson" userId="6320c64b-6c67-498f-b26f-603323a30c0f" providerId="ADAL" clId="{5CA54F28-14E4-420A-BCA4-07752CB697AB}" dt="2023-02-05T20:19:27.274" v="54" actId="1076"/>
          <ac:spMkLst>
            <pc:docMk/>
            <pc:sldMk cId="4092136429" sldId="290"/>
            <ac:spMk id="53" creationId="{A3DDDFA9-4B67-42FB-99B5-4E8A0A933AEF}"/>
          </ac:spMkLst>
        </pc:spChg>
        <pc:spChg chg="mod">
          <ac:chgData name="Helen Larsson" userId="6320c64b-6c67-498f-b26f-603323a30c0f" providerId="ADAL" clId="{5CA54F28-14E4-420A-BCA4-07752CB697AB}" dt="2023-02-05T20:19:09.086" v="40" actId="1076"/>
          <ac:spMkLst>
            <pc:docMk/>
            <pc:sldMk cId="4092136429" sldId="290"/>
            <ac:spMk id="54" creationId="{4693147F-67BE-4797-8CBD-3E62E99657C4}"/>
          </ac:spMkLst>
        </pc:spChg>
        <pc:spChg chg="mod">
          <ac:chgData name="Helen Larsson" userId="6320c64b-6c67-498f-b26f-603323a30c0f" providerId="ADAL" clId="{5CA54F28-14E4-420A-BCA4-07752CB697AB}" dt="2023-02-05T20:19:06.562" v="39" actId="1076"/>
          <ac:spMkLst>
            <pc:docMk/>
            <pc:sldMk cId="4092136429" sldId="290"/>
            <ac:spMk id="55" creationId="{3D516F6C-36B3-4A1E-9A7B-107F8D45DAE3}"/>
          </ac:spMkLst>
        </pc:spChg>
        <pc:spChg chg="mod">
          <ac:chgData name="Helen Larsson" userId="6320c64b-6c67-498f-b26f-603323a30c0f" providerId="ADAL" clId="{5CA54F28-14E4-420A-BCA4-07752CB697AB}" dt="2023-02-05T20:19:11.553" v="41" actId="1076"/>
          <ac:spMkLst>
            <pc:docMk/>
            <pc:sldMk cId="4092136429" sldId="290"/>
            <ac:spMk id="56" creationId="{A6E371D5-732C-4951-863D-7C2346571075}"/>
          </ac:spMkLst>
        </pc:spChg>
        <pc:picChg chg="mod">
          <ac:chgData name="Helen Larsson" userId="6320c64b-6c67-498f-b26f-603323a30c0f" providerId="ADAL" clId="{5CA54F28-14E4-420A-BCA4-07752CB697AB}" dt="2023-02-05T20:19:44.787" v="63" actId="166"/>
          <ac:picMkLst>
            <pc:docMk/>
            <pc:sldMk cId="4092136429" sldId="290"/>
            <ac:picMk id="1030" creationId="{B3F161A0-2BF1-46AF-B280-ECBEF93FF8C8}"/>
          </ac:picMkLst>
        </pc:picChg>
      </pc:sldChg>
      <pc:sldChg chg="modSp">
        <pc:chgData name="Helen Larsson" userId="6320c64b-6c67-498f-b26f-603323a30c0f" providerId="ADAL" clId="{5CA54F28-14E4-420A-BCA4-07752CB697AB}" dt="2023-02-05T20:19:53.728" v="69" actId="20577"/>
        <pc:sldMkLst>
          <pc:docMk/>
          <pc:sldMk cId="1559990127" sldId="291"/>
        </pc:sldMkLst>
        <pc:spChg chg="mod">
          <ac:chgData name="Helen Larsson" userId="6320c64b-6c67-498f-b26f-603323a30c0f" providerId="ADAL" clId="{5CA54F28-14E4-420A-BCA4-07752CB697AB}" dt="2023-02-05T20:19:53.728" v="69" actId="20577"/>
          <ac:spMkLst>
            <pc:docMk/>
            <pc:sldMk cId="1559990127" sldId="291"/>
            <ac:spMk id="6" creationId="{F6411E0B-B0B8-4558-8006-26EB77B0417E}"/>
          </ac:spMkLst>
        </pc:spChg>
      </pc:sldChg>
      <pc:sldChg chg="setBg">
        <pc:chgData name="Helen Larsson" userId="6320c64b-6c67-498f-b26f-603323a30c0f" providerId="ADAL" clId="{5CA54F28-14E4-420A-BCA4-07752CB697AB}" dt="2023-02-05T20:17:13.538" v="15"/>
        <pc:sldMkLst>
          <pc:docMk/>
          <pc:sldMk cId="1660103211" sldId="296"/>
        </pc:sldMkLst>
      </pc:sldChg>
      <pc:sldChg chg="setBg">
        <pc:chgData name="Helen Larsson" userId="6320c64b-6c67-498f-b26f-603323a30c0f" providerId="ADAL" clId="{5CA54F28-14E4-420A-BCA4-07752CB697AB}" dt="2023-02-05T20:17:18.500" v="16"/>
        <pc:sldMkLst>
          <pc:docMk/>
          <pc:sldMk cId="2632544428" sldId="297"/>
        </pc:sldMkLst>
      </pc:sldChg>
      <pc:sldChg chg="setBg">
        <pc:chgData name="Helen Larsson" userId="6320c64b-6c67-498f-b26f-603323a30c0f" providerId="ADAL" clId="{5CA54F28-14E4-420A-BCA4-07752CB697AB}" dt="2023-02-05T20:17:22.599" v="17"/>
        <pc:sldMkLst>
          <pc:docMk/>
          <pc:sldMk cId="161607495" sldId="298"/>
        </pc:sldMkLst>
      </pc:sldChg>
      <pc:sldChg chg="modSp add mod ord modTransition setBg">
        <pc:chgData name="Helen Larsson" userId="6320c64b-6c67-498f-b26f-603323a30c0f" providerId="ADAL" clId="{5CA54F28-14E4-420A-BCA4-07752CB697AB}" dt="2023-02-05T20:17:58.818" v="22"/>
        <pc:sldMkLst>
          <pc:docMk/>
          <pc:sldMk cId="2637636154" sldId="299"/>
        </pc:sldMkLst>
        <pc:spChg chg="mod">
          <ac:chgData name="Helen Larsson" userId="6320c64b-6c67-498f-b26f-603323a30c0f" providerId="ADAL" clId="{5CA54F28-14E4-420A-BCA4-07752CB697AB}" dt="2023-02-05T20:16:31.209" v="6" actId="20577"/>
          <ac:spMkLst>
            <pc:docMk/>
            <pc:sldMk cId="2637636154" sldId="299"/>
            <ac:spMk id="6" creationId="{F6411E0B-B0B8-4558-8006-26EB77B0417E}"/>
          </ac:spMkLst>
        </pc:spChg>
      </pc:sldChg>
      <pc:sldChg chg="modSp add mod ord modTransition setBg">
        <pc:chgData name="Helen Larsson" userId="6320c64b-6c67-498f-b26f-603323a30c0f" providerId="ADAL" clId="{5CA54F28-14E4-420A-BCA4-07752CB697AB}" dt="2023-02-05T20:18:10.679" v="23"/>
        <pc:sldMkLst>
          <pc:docMk/>
          <pc:sldMk cId="2804086255" sldId="300"/>
        </pc:sldMkLst>
        <pc:spChg chg="mod">
          <ac:chgData name="Helen Larsson" userId="6320c64b-6c67-498f-b26f-603323a30c0f" providerId="ADAL" clId="{5CA54F28-14E4-420A-BCA4-07752CB697AB}" dt="2023-02-05T20:16:53.188" v="10" actId="20577"/>
          <ac:spMkLst>
            <pc:docMk/>
            <pc:sldMk cId="2804086255" sldId="300"/>
            <ac:spMk id="6" creationId="{F6411E0B-B0B8-4558-8006-26EB77B0417E}"/>
          </ac:spMkLst>
        </pc:spChg>
      </pc:sldChg>
      <pc:sldChg chg="modSp add mod modTransition setBg">
        <pc:chgData name="Helen Larsson" userId="6320c64b-6c67-498f-b26f-603323a30c0f" providerId="ADAL" clId="{5CA54F28-14E4-420A-BCA4-07752CB697AB}" dt="2023-02-05T20:18:16.829" v="24"/>
        <pc:sldMkLst>
          <pc:docMk/>
          <pc:sldMk cId="2357433000" sldId="301"/>
        </pc:sldMkLst>
        <pc:spChg chg="mod">
          <ac:chgData name="Helen Larsson" userId="6320c64b-6c67-498f-b26f-603323a30c0f" providerId="ADAL" clId="{5CA54F28-14E4-420A-BCA4-07752CB697AB}" dt="2023-02-05T20:16:59.217" v="14" actId="20577"/>
          <ac:spMkLst>
            <pc:docMk/>
            <pc:sldMk cId="2357433000" sldId="301"/>
            <ac:spMk id="6" creationId="{F6411E0B-B0B8-4558-8006-26EB77B0417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14DCF-444E-4BE1-9941-A32C307447BB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3437B-366F-4433-AE4D-CC873C4B52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36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D74E47-15B6-4D82-B67C-BC18BE777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248CC8D-66EC-4D24-890E-FF6E6303E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9536C0-05F0-4427-995D-03305ABC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B992D8-7FE5-474E-AFDE-A033C132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ED7F4F-5DBB-4470-A86C-DEA2921E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83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FCB572-4D80-4576-ACE2-35A8250E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08E17A-A125-4A9C-AEF7-095BA1163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144D28-12E3-486B-99F3-F7913516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D915CE-6980-4E33-BEFD-44CD4D70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B601DA-4ED3-43A3-AA1D-4E00E9CD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72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B228D67-B08D-4F33-A6A6-AD646A9A8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0BA1B38-32BB-48A9-A8B4-1F836A983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1BFF72-1103-4DD0-B783-FBFC2D4E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E59204-6180-4B55-9413-92032C7B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14C969-30FE-4DDF-8A0F-13C69A3A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26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C4E90F-51DC-4A0F-B1C7-D0351760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32FA3A-4067-4E88-882D-EFBE26819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E3415E-A6E3-41B7-A602-A8F68C2E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4BFDF8-A112-4424-ADB1-1EF37719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D3B84E-086B-47EA-99ED-FE732C18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C3ACF9-B810-4E12-99A0-5B1010569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D170F5-DCB8-4956-B059-BD4CABAF7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D7E93F-A89C-485E-85F3-BEF6CFE4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79D39D-6BD4-4876-BFF9-6D84FC92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C84441-03F7-47D0-A3C1-FB647614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309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1F40A9-966C-414C-8498-E78B10B0E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387F0D-7CB3-4A2D-8276-637881307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331AE2-472A-42C6-BAB3-1D42DDD5E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9A7CE9-1F7B-4326-85EE-EE37F190A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5CA1C1E-0EDC-4A47-A3B1-27DC5DB8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2E8DCC5-BE28-47E6-982F-CC1E489A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68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F0097D-5537-4C8F-9D98-9EDA20BA1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F54E43-6BD2-4DC2-B4AB-7594EF026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BA6E95-F1B9-471A-8127-3CF3E2BD7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828C08B-6EF3-47B3-A1BC-D6CC51071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6F8ECD-FB95-463B-B444-DFAF3880B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CF85A6F-B3F6-444E-B418-1D311DF5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C01C007-3C4B-432E-9CF8-56F59E55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F6B197B-0E36-4DFA-9C46-C7255C407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880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75B7D4-DB6A-49BA-B8E2-7778ED32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CD8758-4664-4F4F-A052-A96F7370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B847CAC-F5AE-4C2A-9A1B-871E3956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9846AD1-FA79-487F-9187-FDAFCF1E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08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E90703A-ACE7-4DCE-BA1C-7475E64A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0D4FC8A-B2A2-4DBA-9F38-61F2423D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6A40DF-E68E-4B49-8E1C-402BEDBC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5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590282-1F71-41FD-BE7D-A5513F052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A34A3B-1B9A-4BE2-AFBE-580B05A8C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1FBB1B-66D3-4D9F-8F82-DC27E0449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F47155-D8CE-4909-8387-F3EFC575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116CDB7-BC54-4005-97D3-6124B1D1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971CC3-C022-4718-9956-B014E88A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20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C338D0-A268-4F8A-897B-EB207D239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9422B84-6428-4162-8190-FDCC33CDD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E85514-2DBD-4A9E-83B6-56C77C91C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F16641F-9DA7-483E-818F-58826D82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F07AF3A-A925-4766-996C-9C43176B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300562-68F5-4CA7-98A7-08A459B2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234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15FA59-0C5E-4173-8E35-8CB76186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7E84DE-A268-4893-BE22-5027F81B1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4F4026-8A0D-4D07-AE2D-B9A4E1465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BCD5-D032-40B3-B0C1-9ABB568807E1}" type="datetimeFigureOut">
              <a:rPr lang="sv-SE" smtClean="0"/>
              <a:t>2023-02-05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AE5831-1096-4028-95D8-CF60DAE21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50D917-387D-4502-8774-6F4CC8A6E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32C00-92B3-4D1A-8141-E261E8E9FC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47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th/vectors/%E0%B8%A0%E0%B8%B9%E0%B8%A1%E0%B8%B4%E0%B8%97%E0%B8%B1%E0%B8%A8%E0%B8%99%E0%B9%8C-%E0%B8%97%E0%B9%89%E0%B8%AD%E0%B8%87%E0%B8%9F%E0%B9%89%E0%B8%B2-%E0%B8%98%E0%B8%A3%E0%B8%A3%E0%B8%A1%E0%B8%8A%E0%B8%B2%E0%B8%95%E0%B8%B4-312028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7030A0"/>
            </a:gs>
            <a:gs pos="52000">
              <a:srgbClr val="B17ED8"/>
            </a:gs>
            <a:gs pos="100000">
              <a:srgbClr val="C39BE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1463040" y="2396196"/>
            <a:ext cx="10156873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700">
                <a:latin typeface="Modern Love Grunge" panose="020B0604020202020204" pitchFamily="82" charset="0"/>
              </a:rPr>
              <a:t>ordbilder</a:t>
            </a:r>
          </a:p>
        </p:txBody>
      </p:sp>
    </p:spTree>
    <p:extLst>
      <p:ext uri="{BB962C8B-B14F-4D97-AF65-F5344CB8AC3E}">
        <p14:creationId xmlns:p14="http://schemas.microsoft.com/office/powerpoint/2010/main" val="41322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spd="slow" advClick="0" advTm="1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8C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986420" y="2058572"/>
            <a:ext cx="42191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nu</a:t>
            </a:r>
          </a:p>
        </p:txBody>
      </p:sp>
    </p:spTree>
    <p:extLst>
      <p:ext uri="{BB962C8B-B14F-4D97-AF65-F5344CB8AC3E}">
        <p14:creationId xmlns:p14="http://schemas.microsoft.com/office/powerpoint/2010/main" val="166010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14:window dir="vert"/>
      </p:transition>
    </mc:Choice>
    <mc:Fallback xmlns="">
      <p:transition spd="slow" advClick="0" advTm="1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686022" y="2058572"/>
            <a:ext cx="48199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med</a:t>
            </a:r>
          </a:p>
        </p:txBody>
      </p:sp>
    </p:spTree>
    <p:extLst>
      <p:ext uri="{BB962C8B-B14F-4D97-AF65-F5344CB8AC3E}">
        <p14:creationId xmlns:p14="http://schemas.microsoft.com/office/powerpoint/2010/main" val="2632544428"/>
      </p:ext>
    </p:extLst>
  </p:cSld>
  <p:clrMapOvr>
    <a:masterClrMapping/>
  </p:clrMapOvr>
  <p:transition spd="slow" advClick="0" advTm="1000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986420" y="2058572"/>
            <a:ext cx="42191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mig</a:t>
            </a:r>
          </a:p>
        </p:txBody>
      </p:sp>
    </p:spTree>
    <p:extLst>
      <p:ext uri="{BB962C8B-B14F-4D97-AF65-F5344CB8AC3E}">
        <p14:creationId xmlns:p14="http://schemas.microsoft.com/office/powerpoint/2010/main" val="161607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">
        <p15:prstTrans prst="peelOff"/>
      </p:transition>
    </mc:Choice>
    <mc:Fallback xmlns="">
      <p:transition spd="slow" advClick="0" advTm="1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4277727" y="1843950"/>
            <a:ext cx="36365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0" dirty="0">
                <a:latin typeface="Skolstil" panose="00000400000000000000" pitchFamily="2" charset="0"/>
              </a:rPr>
              <a:t>till</a:t>
            </a:r>
          </a:p>
        </p:txBody>
      </p:sp>
    </p:spTree>
    <p:extLst>
      <p:ext uri="{BB962C8B-B14F-4D97-AF65-F5344CB8AC3E}">
        <p14:creationId xmlns:p14="http://schemas.microsoft.com/office/powerpoint/2010/main" val="2637636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>
        <p14:ferris dir="l"/>
      </p:transition>
    </mc:Choice>
    <mc:Fallback>
      <p:transition spd="slow" advClick="0" advTm="1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9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648248" y="2128911"/>
            <a:ext cx="48955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du</a:t>
            </a:r>
          </a:p>
        </p:txBody>
      </p:sp>
    </p:spTree>
    <p:extLst>
      <p:ext uri="{BB962C8B-B14F-4D97-AF65-F5344CB8AC3E}">
        <p14:creationId xmlns:p14="http://schemas.microsoft.com/office/powerpoint/2010/main" val="280408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1000">
        <p14:honeycomb/>
      </p:transition>
    </mc:Choice>
    <mc:Fallback>
      <p:transition spd="slow" advClick="0" advTm="1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648248" y="2128911"/>
            <a:ext cx="48955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ska</a:t>
            </a:r>
          </a:p>
        </p:txBody>
      </p:sp>
    </p:spTree>
    <p:extLst>
      <p:ext uri="{BB962C8B-B14F-4D97-AF65-F5344CB8AC3E}">
        <p14:creationId xmlns:p14="http://schemas.microsoft.com/office/powerpoint/2010/main" val="235743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000">
        <p14:shred/>
      </p:transition>
    </mc:Choice>
    <mc:Fallback>
      <p:transition spd="slow" advClick="0" advTm="1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9F0B64C-218D-4479-BD66-C31229B00B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791" b="6226"/>
          <a:stretch/>
        </p:blipFill>
        <p:spPr>
          <a:xfrm>
            <a:off x="20" y="-6663"/>
            <a:ext cx="12191980" cy="6856718"/>
          </a:xfrm>
          <a:prstGeom prst="rect">
            <a:avLst/>
          </a:prstGeom>
        </p:spPr>
      </p:pic>
      <p:sp>
        <p:nvSpPr>
          <p:cNvPr id="50" name="Rektangel 49">
            <a:extLst>
              <a:ext uri="{FF2B5EF4-FFF2-40B4-BE49-F238E27FC236}">
                <a16:creationId xmlns:a16="http://schemas.microsoft.com/office/drawing/2014/main" id="{FC3B0DD2-A55F-4987-A2D7-ACE7D390BD03}"/>
              </a:ext>
            </a:extLst>
          </p:cNvPr>
          <p:cNvSpPr/>
          <p:nvPr/>
        </p:nvSpPr>
        <p:spPr>
          <a:xfrm rot="16200000">
            <a:off x="11830461" y="597808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DDDE9BA0-8556-44D1-9F2B-01C9BB8ACC7E}"/>
              </a:ext>
            </a:extLst>
          </p:cNvPr>
          <p:cNvSpPr/>
          <p:nvPr/>
        </p:nvSpPr>
        <p:spPr>
          <a:xfrm rot="16200000">
            <a:off x="11613223" y="5989294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7AB93179-5AB6-4E17-8772-CCEF47A83A8B}"/>
              </a:ext>
            </a:extLst>
          </p:cNvPr>
          <p:cNvSpPr/>
          <p:nvPr/>
        </p:nvSpPr>
        <p:spPr>
          <a:xfrm rot="16200000">
            <a:off x="10261491" y="597122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036674E8-7DA2-4897-9A48-BB370307F7C6}"/>
              </a:ext>
            </a:extLst>
          </p:cNvPr>
          <p:cNvSpPr/>
          <p:nvPr/>
        </p:nvSpPr>
        <p:spPr>
          <a:xfrm rot="16200000">
            <a:off x="7979809" y="5989293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84B9649-34CE-4DF4-B035-4D81F80CE8F1}"/>
              </a:ext>
            </a:extLst>
          </p:cNvPr>
          <p:cNvSpPr/>
          <p:nvPr/>
        </p:nvSpPr>
        <p:spPr>
          <a:xfrm rot="16364519">
            <a:off x="52600" y="5980160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FDB9681-D74B-4537-870F-DCEE2E575C89}"/>
              </a:ext>
            </a:extLst>
          </p:cNvPr>
          <p:cNvSpPr/>
          <p:nvPr/>
        </p:nvSpPr>
        <p:spPr>
          <a:xfrm rot="16200000">
            <a:off x="272041" y="5973810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2FD17063-F6F4-4068-9B84-2D193707BC9D}"/>
              </a:ext>
            </a:extLst>
          </p:cNvPr>
          <p:cNvSpPr/>
          <p:nvPr/>
        </p:nvSpPr>
        <p:spPr>
          <a:xfrm>
            <a:off x="7005711" y="4298058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de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C28C61C8-89D7-4DA2-832A-AB9835F6461E}"/>
              </a:ext>
            </a:extLst>
          </p:cNvPr>
          <p:cNvSpPr/>
          <p:nvPr/>
        </p:nvSpPr>
        <p:spPr>
          <a:xfrm>
            <a:off x="4708103" y="4267063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på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82CA708D-F48F-4101-AA9B-AC1B93ECE605}"/>
              </a:ext>
            </a:extLst>
          </p:cNvPr>
          <p:cNvSpPr/>
          <p:nvPr/>
        </p:nvSpPr>
        <p:spPr>
          <a:xfrm>
            <a:off x="4706579" y="4278084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är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53FAA744-7171-4C18-8B86-C963C15F50EF}"/>
              </a:ext>
            </a:extLst>
          </p:cNvPr>
          <p:cNvSpPr/>
          <p:nvPr/>
        </p:nvSpPr>
        <p:spPr>
          <a:xfrm>
            <a:off x="4661805" y="4265730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jag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C377DC60-9023-485A-8A51-8F1CC109461E}"/>
              </a:ext>
            </a:extLst>
          </p:cNvPr>
          <p:cNvSpPr/>
          <p:nvPr/>
        </p:nvSpPr>
        <p:spPr>
          <a:xfrm>
            <a:off x="7019501" y="4285133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vi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61AC0A91-DA97-4031-9F43-3F60FD6E8C9E}"/>
              </a:ext>
            </a:extLst>
          </p:cNvPr>
          <p:cNvSpPr/>
          <p:nvPr/>
        </p:nvSpPr>
        <p:spPr>
          <a:xfrm>
            <a:off x="7062635" y="4309593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och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29D44032-9B1E-4867-883B-BFBF491932AA}"/>
              </a:ext>
            </a:extLst>
          </p:cNvPr>
          <p:cNvSpPr/>
          <p:nvPr/>
        </p:nvSpPr>
        <p:spPr>
          <a:xfrm>
            <a:off x="9457768" y="4298058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det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2AD4E4A-779F-45E1-BA93-C6263E5E7B1A}"/>
              </a:ext>
            </a:extLst>
          </p:cNvPr>
          <p:cNvSpPr/>
          <p:nvPr/>
        </p:nvSpPr>
        <p:spPr>
          <a:xfrm>
            <a:off x="9411850" y="4309593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en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EC17452-7E5D-4837-97A7-18D40517B070}"/>
              </a:ext>
            </a:extLst>
          </p:cNvPr>
          <p:cNvSpPr/>
          <p:nvPr/>
        </p:nvSpPr>
        <p:spPr>
          <a:xfrm rot="16200000">
            <a:off x="512497" y="597122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833D0E5B-FFB8-4AE1-A655-2B4A3E88DCD0}"/>
              </a:ext>
            </a:extLst>
          </p:cNvPr>
          <p:cNvSpPr/>
          <p:nvPr/>
        </p:nvSpPr>
        <p:spPr>
          <a:xfrm rot="16200000">
            <a:off x="772017" y="597122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383A947-7112-4635-B155-611721C76D19}"/>
              </a:ext>
            </a:extLst>
          </p:cNvPr>
          <p:cNvSpPr/>
          <p:nvPr/>
        </p:nvSpPr>
        <p:spPr>
          <a:xfrm rot="16200000">
            <a:off x="1049807" y="597122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E290289E-CBEB-491D-B2A1-F0F300BE9E37}"/>
              </a:ext>
            </a:extLst>
          </p:cNvPr>
          <p:cNvSpPr/>
          <p:nvPr/>
        </p:nvSpPr>
        <p:spPr>
          <a:xfrm rot="16200000">
            <a:off x="1286632" y="597122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CC86C17-7925-4E97-8B20-DBE1C803D5A8}"/>
              </a:ext>
            </a:extLst>
          </p:cNvPr>
          <p:cNvSpPr/>
          <p:nvPr/>
        </p:nvSpPr>
        <p:spPr>
          <a:xfrm rot="16200000">
            <a:off x="1585896" y="5962122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6B27A3D-7D5C-4868-833D-CF9322DEDC32}"/>
              </a:ext>
            </a:extLst>
          </p:cNvPr>
          <p:cNvSpPr/>
          <p:nvPr/>
        </p:nvSpPr>
        <p:spPr>
          <a:xfrm rot="16200000">
            <a:off x="2107413" y="5962122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732963DC-76E1-4B8A-9F33-4C1E81AAB948}"/>
              </a:ext>
            </a:extLst>
          </p:cNvPr>
          <p:cNvSpPr/>
          <p:nvPr/>
        </p:nvSpPr>
        <p:spPr>
          <a:xfrm rot="16200000">
            <a:off x="2406677" y="5962122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C851C501-8F32-4C22-93DF-5F85EE9074A8}"/>
              </a:ext>
            </a:extLst>
          </p:cNvPr>
          <p:cNvSpPr/>
          <p:nvPr/>
        </p:nvSpPr>
        <p:spPr>
          <a:xfrm rot="16200000">
            <a:off x="2730398" y="597808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AD5B8CE6-109A-493D-922B-5A0B603355D4}"/>
              </a:ext>
            </a:extLst>
          </p:cNvPr>
          <p:cNvSpPr/>
          <p:nvPr/>
        </p:nvSpPr>
        <p:spPr>
          <a:xfrm rot="16200000">
            <a:off x="3027956" y="597122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B9B2235F-55EA-4B6E-A2CD-153FE2BDD2E7}"/>
              </a:ext>
            </a:extLst>
          </p:cNvPr>
          <p:cNvSpPr/>
          <p:nvPr/>
        </p:nvSpPr>
        <p:spPr>
          <a:xfrm rot="16200000">
            <a:off x="3292673" y="597122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2597E84C-F802-4306-9A99-9C32029B6BE3}"/>
              </a:ext>
            </a:extLst>
          </p:cNvPr>
          <p:cNvSpPr/>
          <p:nvPr/>
        </p:nvSpPr>
        <p:spPr>
          <a:xfrm rot="16200000">
            <a:off x="3827240" y="5962122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36326D8A-0EB1-4F01-A347-257C3AE7ACC5}"/>
              </a:ext>
            </a:extLst>
          </p:cNvPr>
          <p:cNvSpPr/>
          <p:nvPr/>
        </p:nvSpPr>
        <p:spPr>
          <a:xfrm rot="16200000">
            <a:off x="4126504" y="597122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8165BF39-143B-4F0C-9F0E-6FC378B1949F}"/>
              </a:ext>
            </a:extLst>
          </p:cNvPr>
          <p:cNvSpPr/>
          <p:nvPr/>
        </p:nvSpPr>
        <p:spPr>
          <a:xfrm rot="16200000">
            <a:off x="4412003" y="5962123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21E24BE1-FD93-42D3-9000-85308E548196}"/>
              </a:ext>
            </a:extLst>
          </p:cNvPr>
          <p:cNvSpPr/>
          <p:nvPr/>
        </p:nvSpPr>
        <p:spPr>
          <a:xfrm rot="16200000">
            <a:off x="5258710" y="597122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6FDC2C7C-DC15-4304-A94C-C25457247E84}"/>
              </a:ext>
            </a:extLst>
          </p:cNvPr>
          <p:cNvSpPr/>
          <p:nvPr/>
        </p:nvSpPr>
        <p:spPr>
          <a:xfrm rot="16200000">
            <a:off x="5520899" y="5980354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D6E8568F-B276-4020-9167-2A4C228F5916}"/>
              </a:ext>
            </a:extLst>
          </p:cNvPr>
          <p:cNvSpPr/>
          <p:nvPr/>
        </p:nvSpPr>
        <p:spPr>
          <a:xfrm rot="16200000">
            <a:off x="6132397" y="597808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032A9E1E-BCBE-4732-B3B2-EC64BB709EDC}"/>
              </a:ext>
            </a:extLst>
          </p:cNvPr>
          <p:cNvSpPr/>
          <p:nvPr/>
        </p:nvSpPr>
        <p:spPr>
          <a:xfrm rot="16200000">
            <a:off x="6403212" y="597122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44329F59-DAA8-4CBE-AE2F-0DA8B905B1AA}"/>
              </a:ext>
            </a:extLst>
          </p:cNvPr>
          <p:cNvSpPr/>
          <p:nvPr/>
        </p:nvSpPr>
        <p:spPr>
          <a:xfrm rot="16200000">
            <a:off x="6673106" y="596767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1B5571A3-D122-47DD-8844-CC8B431237E0}"/>
              </a:ext>
            </a:extLst>
          </p:cNvPr>
          <p:cNvSpPr/>
          <p:nvPr/>
        </p:nvSpPr>
        <p:spPr>
          <a:xfrm rot="16200000">
            <a:off x="6932239" y="5962122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18E9E9D5-E16B-46DF-BFC3-9B4D2096813C}"/>
              </a:ext>
            </a:extLst>
          </p:cNvPr>
          <p:cNvSpPr/>
          <p:nvPr/>
        </p:nvSpPr>
        <p:spPr>
          <a:xfrm rot="16200000">
            <a:off x="7525843" y="5962122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5DF0948E-8476-4733-8152-83EC65E43BBD}"/>
              </a:ext>
            </a:extLst>
          </p:cNvPr>
          <p:cNvSpPr/>
          <p:nvPr/>
        </p:nvSpPr>
        <p:spPr>
          <a:xfrm rot="16200000">
            <a:off x="7770780" y="5989295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C6A05A30-BF7B-41BE-B064-558E9A4B9D6F}"/>
              </a:ext>
            </a:extLst>
          </p:cNvPr>
          <p:cNvSpPr/>
          <p:nvPr/>
        </p:nvSpPr>
        <p:spPr>
          <a:xfrm rot="16200000">
            <a:off x="8545610" y="5962122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F6E2881-5578-40BE-B1CD-630652E5816C}"/>
              </a:ext>
            </a:extLst>
          </p:cNvPr>
          <p:cNvSpPr/>
          <p:nvPr/>
        </p:nvSpPr>
        <p:spPr>
          <a:xfrm rot="16200000">
            <a:off x="8793931" y="5989295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98407929-67A1-4D23-B48C-04DC65B4436C}"/>
              </a:ext>
            </a:extLst>
          </p:cNvPr>
          <p:cNvSpPr/>
          <p:nvPr/>
        </p:nvSpPr>
        <p:spPr>
          <a:xfrm rot="16200000">
            <a:off x="9055568" y="597122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6AAD74AA-8AF3-43DD-AC81-169F6D4AEED2}"/>
              </a:ext>
            </a:extLst>
          </p:cNvPr>
          <p:cNvSpPr/>
          <p:nvPr/>
        </p:nvSpPr>
        <p:spPr>
          <a:xfrm rot="16200000">
            <a:off x="9782738" y="5971227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219198C2-93AF-4D10-99A9-2D2068DC9F5C}"/>
              </a:ext>
            </a:extLst>
          </p:cNvPr>
          <p:cNvSpPr/>
          <p:nvPr/>
        </p:nvSpPr>
        <p:spPr>
          <a:xfrm rot="16200000">
            <a:off x="10039427" y="5967676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0F54C81D-74E2-471A-A479-F8DB3979E19B}"/>
              </a:ext>
            </a:extLst>
          </p:cNvPr>
          <p:cNvSpPr/>
          <p:nvPr/>
        </p:nvSpPr>
        <p:spPr>
          <a:xfrm rot="16200000">
            <a:off x="10843975" y="5978088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08368761-FD94-4F14-8A34-97D3CBC0CC6A}"/>
              </a:ext>
            </a:extLst>
          </p:cNvPr>
          <p:cNvSpPr/>
          <p:nvPr/>
        </p:nvSpPr>
        <p:spPr>
          <a:xfrm rot="16200000">
            <a:off x="11100664" y="5980193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981A0811-D43F-44AF-A359-537C685E31F1}"/>
              </a:ext>
            </a:extLst>
          </p:cNvPr>
          <p:cNvSpPr/>
          <p:nvPr/>
        </p:nvSpPr>
        <p:spPr>
          <a:xfrm rot="16200000">
            <a:off x="11359542" y="5978088"/>
            <a:ext cx="361570" cy="9531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053F8C6-B3E1-471F-B759-F245E2BE2DD1}"/>
              </a:ext>
            </a:extLst>
          </p:cNvPr>
          <p:cNvSpPr/>
          <p:nvPr/>
        </p:nvSpPr>
        <p:spPr>
          <a:xfrm>
            <a:off x="0" y="6091315"/>
            <a:ext cx="12192000" cy="12660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08BB551-4FB4-48AD-A7B8-B575D70ECA78}"/>
              </a:ext>
            </a:extLst>
          </p:cNvPr>
          <p:cNvSpPr/>
          <p:nvPr/>
        </p:nvSpPr>
        <p:spPr>
          <a:xfrm>
            <a:off x="-1524" y="5838101"/>
            <a:ext cx="12192000" cy="12660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Rektangel: rundade hörn 54">
            <a:extLst>
              <a:ext uri="{FF2B5EF4-FFF2-40B4-BE49-F238E27FC236}">
                <a16:creationId xmlns:a16="http://schemas.microsoft.com/office/drawing/2014/main" id="{3D516F6C-36B3-4A1E-9A7B-107F8D45DAE3}"/>
              </a:ext>
            </a:extLst>
          </p:cNvPr>
          <p:cNvSpPr/>
          <p:nvPr/>
        </p:nvSpPr>
        <p:spPr>
          <a:xfrm>
            <a:off x="4732738" y="4247478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med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56" name="Rektangel: rundade hörn 55">
            <a:extLst>
              <a:ext uri="{FF2B5EF4-FFF2-40B4-BE49-F238E27FC236}">
                <a16:creationId xmlns:a16="http://schemas.microsoft.com/office/drawing/2014/main" id="{A6E371D5-732C-4951-863D-7C2346571075}"/>
              </a:ext>
            </a:extLst>
          </p:cNvPr>
          <p:cNvSpPr/>
          <p:nvPr/>
        </p:nvSpPr>
        <p:spPr>
          <a:xfrm>
            <a:off x="7080801" y="4290113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mig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53" name="Rektangel: rundade hörn 52">
            <a:extLst>
              <a:ext uri="{FF2B5EF4-FFF2-40B4-BE49-F238E27FC236}">
                <a16:creationId xmlns:a16="http://schemas.microsoft.com/office/drawing/2014/main" id="{A3DDDFA9-4B67-42FB-99B5-4E8A0A933AEF}"/>
              </a:ext>
            </a:extLst>
          </p:cNvPr>
          <p:cNvSpPr/>
          <p:nvPr/>
        </p:nvSpPr>
        <p:spPr>
          <a:xfrm>
            <a:off x="9430016" y="4291527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de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54" name="Rektangel: rundade hörn 53">
            <a:extLst>
              <a:ext uri="{FF2B5EF4-FFF2-40B4-BE49-F238E27FC236}">
                <a16:creationId xmlns:a16="http://schemas.microsoft.com/office/drawing/2014/main" id="{4693147F-67BE-4797-8CBD-3E62E99657C4}"/>
              </a:ext>
            </a:extLst>
          </p:cNvPr>
          <p:cNvSpPr/>
          <p:nvPr/>
        </p:nvSpPr>
        <p:spPr>
          <a:xfrm>
            <a:off x="7023877" y="4291527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nu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2" name="Rektangel: rundade hörn 1">
            <a:extLst>
              <a:ext uri="{FF2B5EF4-FFF2-40B4-BE49-F238E27FC236}">
                <a16:creationId xmlns:a16="http://schemas.microsoft.com/office/drawing/2014/main" id="{DF59D095-597A-138B-0347-D1DCF5673DC5}"/>
              </a:ext>
            </a:extLst>
          </p:cNvPr>
          <p:cNvSpPr/>
          <p:nvPr/>
        </p:nvSpPr>
        <p:spPr>
          <a:xfrm>
            <a:off x="7096012" y="4257776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till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05B7F5DA-47B6-7801-7608-0A57CE1F1EA9}"/>
              </a:ext>
            </a:extLst>
          </p:cNvPr>
          <p:cNvSpPr/>
          <p:nvPr/>
        </p:nvSpPr>
        <p:spPr>
          <a:xfrm>
            <a:off x="4683468" y="4230686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ska</a:t>
            </a:r>
            <a:endParaRPr lang="sv-SE" dirty="0">
              <a:latin typeface="Skolstil" panose="00000400000000000000" pitchFamily="2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23DF3467-606C-46C8-08A9-95DE56C06AAE}"/>
              </a:ext>
            </a:extLst>
          </p:cNvPr>
          <p:cNvSpPr/>
          <p:nvPr/>
        </p:nvSpPr>
        <p:spPr>
          <a:xfrm>
            <a:off x="9448182" y="4313566"/>
            <a:ext cx="1603717" cy="10339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4000" dirty="0">
                <a:latin typeface="Skolstil" panose="00000400000000000000" pitchFamily="2" charset="0"/>
              </a:rPr>
              <a:t>du</a:t>
            </a:r>
            <a:endParaRPr lang="sv-SE" dirty="0">
              <a:latin typeface="Skolstil" panose="00000400000000000000" pitchFamily="2" charset="0"/>
            </a:endParaRPr>
          </a:p>
        </p:txBody>
      </p:sp>
      <p:pic>
        <p:nvPicPr>
          <p:cNvPr id="1030" name="Picture 6" descr="Baby Kids Sticker by kidsportclub">
            <a:extLst>
              <a:ext uri="{FF2B5EF4-FFF2-40B4-BE49-F238E27FC236}">
                <a16:creationId xmlns:a16="http://schemas.microsoft.com/office/drawing/2014/main" id="{B3F161A0-2BF1-46AF-B280-ECBEF93FF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6" y="-3706486"/>
            <a:ext cx="10433871" cy="1043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13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3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90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2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2" grpId="0" animBg="1"/>
      <p:bldP spid="14" grpId="0" animBg="1"/>
      <p:bldP spid="13" grpId="0" animBg="1"/>
      <p:bldP spid="15" grpId="0" animBg="1"/>
      <p:bldP spid="11" grpId="0" animBg="1"/>
      <p:bldP spid="16" grpId="0" animBg="1"/>
      <p:bldP spid="55" grpId="0" animBg="1"/>
      <p:bldP spid="56" grpId="0" animBg="1"/>
      <p:bldP spid="53" grpId="0" animBg="1"/>
      <p:bldP spid="54" grpId="0" animBg="1"/>
      <p:bldP spid="2" grpId="0" animBg="1"/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2361840" y="3429000"/>
            <a:ext cx="79142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>
                <a:latin typeface="Skolstil" panose="00000400000000000000" pitchFamily="2" charset="0"/>
              </a:rPr>
              <a:t>Toppen</a:t>
            </a:r>
            <a:endParaRPr lang="sv-SE" sz="20000" dirty="0">
              <a:latin typeface="Skolstil" panose="00000400000000000000" pitchFamily="2" charset="0"/>
            </a:endParaRPr>
          </a:p>
        </p:txBody>
      </p:sp>
      <p:pic>
        <p:nvPicPr>
          <p:cNvPr id="1026" name="Picture 2" descr="Animation Party Sticker by Studio BBG">
            <a:extLst>
              <a:ext uri="{FF2B5EF4-FFF2-40B4-BE49-F238E27FC236}">
                <a16:creationId xmlns:a16="http://schemas.microsoft.com/office/drawing/2014/main" id="{2981DD73-124E-465F-87D2-8556DE51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696" y="924013"/>
            <a:ext cx="3192236" cy="567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99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5043627" y="2072640"/>
            <a:ext cx="36365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0" dirty="0">
                <a:latin typeface="Skolstil" panose="00000400000000000000" pitchFamily="2" charset="0"/>
              </a:rPr>
              <a:t>är</a:t>
            </a:r>
          </a:p>
        </p:txBody>
      </p:sp>
    </p:spTree>
    <p:extLst>
      <p:ext uri="{BB962C8B-B14F-4D97-AF65-F5344CB8AC3E}">
        <p14:creationId xmlns:p14="http://schemas.microsoft.com/office/powerpoint/2010/main" val="130814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">
        <p14:doors dir="vert"/>
      </p:transition>
    </mc:Choice>
    <mc:Fallback xmlns="">
      <p:transition spd="slow" advClick="0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8C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4277727" y="1843950"/>
            <a:ext cx="36365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0" dirty="0">
                <a:latin typeface="Skolstil" panose="00000400000000000000" pitchFamily="2" charset="0"/>
              </a:rPr>
              <a:t>jag</a:t>
            </a:r>
          </a:p>
        </p:txBody>
      </p:sp>
    </p:spTree>
    <p:extLst>
      <p:ext uri="{BB962C8B-B14F-4D97-AF65-F5344CB8AC3E}">
        <p14:creationId xmlns:p14="http://schemas.microsoft.com/office/powerpoint/2010/main" val="1748443171"/>
      </p:ext>
    </p:extLst>
  </p:cSld>
  <p:clrMapOvr>
    <a:masterClrMapping/>
  </p:clrMapOvr>
  <p:transition spd="slow" advClick="0" advTm="1000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648248" y="2128911"/>
            <a:ext cx="48955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0488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4277727" y="2058572"/>
            <a:ext cx="36365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vi</a:t>
            </a:r>
          </a:p>
        </p:txBody>
      </p:sp>
    </p:spTree>
    <p:extLst>
      <p:ext uri="{BB962C8B-B14F-4D97-AF65-F5344CB8AC3E}">
        <p14:creationId xmlns:p14="http://schemas.microsoft.com/office/powerpoint/2010/main" val="80714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1000">
        <p14:pan dir="u"/>
      </p:transition>
    </mc:Choice>
    <mc:Fallback xmlns="">
      <p:transition spd="slow" advClick="0" advTm="1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986420" y="2058572"/>
            <a:ext cx="42191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och</a:t>
            </a:r>
          </a:p>
        </p:txBody>
      </p:sp>
    </p:spTree>
    <p:extLst>
      <p:ext uri="{BB962C8B-B14F-4D97-AF65-F5344CB8AC3E}">
        <p14:creationId xmlns:p14="http://schemas.microsoft.com/office/powerpoint/2010/main" val="81384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1000">
        <p14:glitter pattern="hexagon"/>
      </p:transition>
    </mc:Choice>
    <mc:Fallback xmlns="">
      <p:transition spd="slow" advClick="0" advTm="1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7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986420" y="2058572"/>
            <a:ext cx="42191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de</a:t>
            </a:r>
          </a:p>
        </p:txBody>
      </p:sp>
    </p:spTree>
    <p:extLst>
      <p:ext uri="{BB962C8B-B14F-4D97-AF65-F5344CB8AC3E}">
        <p14:creationId xmlns:p14="http://schemas.microsoft.com/office/powerpoint/2010/main" val="342053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">
        <p14:switch dir="r"/>
      </p:transition>
    </mc:Choice>
    <mc:Fallback xmlns="">
      <p:transition spd="slow" advClick="0" advTm="1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986420" y="2058572"/>
            <a:ext cx="42191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på</a:t>
            </a:r>
          </a:p>
        </p:txBody>
      </p:sp>
    </p:spTree>
    <p:extLst>
      <p:ext uri="{BB962C8B-B14F-4D97-AF65-F5344CB8AC3E}">
        <p14:creationId xmlns:p14="http://schemas.microsoft.com/office/powerpoint/2010/main" val="17607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">
        <p14:ripple/>
      </p:transition>
    </mc:Choice>
    <mc:Fallback xmlns="">
      <p:transition spd="slow" advClick="0" advTm="1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6411E0B-B0B8-4558-8006-26EB77B0417E}"/>
              </a:ext>
            </a:extLst>
          </p:cNvPr>
          <p:cNvSpPr txBox="1"/>
          <p:nvPr/>
        </p:nvSpPr>
        <p:spPr>
          <a:xfrm>
            <a:off x="3986420" y="2058572"/>
            <a:ext cx="42191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0" dirty="0">
                <a:latin typeface="Skolstil" panose="00000400000000000000" pitchFamily="2" charset="0"/>
              </a:rPr>
              <a:t>det</a:t>
            </a:r>
          </a:p>
        </p:txBody>
      </p:sp>
    </p:spTree>
    <p:extLst>
      <p:ext uri="{BB962C8B-B14F-4D97-AF65-F5344CB8AC3E}">
        <p14:creationId xmlns:p14="http://schemas.microsoft.com/office/powerpoint/2010/main" val="23470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</p:transition>
    </mc:Choice>
    <mc:Fallback xmlns="">
      <p:transition spd="slow" advClick="0" advTm="1000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c62761a-8845-4712-83d5-cdff0d72cf38" xsi:nil="true"/>
    <Templates xmlns="2c62761a-8845-4712-83d5-cdff0d72cf38" xsi:nil="true"/>
    <Has_Teacher_Only_SectionGroup xmlns="2c62761a-8845-4712-83d5-cdff0d72cf38" xsi:nil="true"/>
    <Is_Collaboration_Space_Locked xmlns="2c62761a-8845-4712-83d5-cdff0d72cf38" xsi:nil="true"/>
    <Teams_Channel_Section_Location xmlns="2c62761a-8845-4712-83d5-cdff0d72cf38" xsi:nil="true"/>
    <IsNotebookLocked xmlns="2c62761a-8845-4712-83d5-cdff0d72cf38" xsi:nil="true"/>
    <FolderType xmlns="2c62761a-8845-4712-83d5-cdff0d72cf38" xsi:nil="true"/>
    <Distribution_Groups xmlns="2c62761a-8845-4712-83d5-cdff0d72cf38" xsi:nil="true"/>
    <Self_Registration_Enabled xmlns="2c62761a-8845-4712-83d5-cdff0d72cf38" xsi:nil="true"/>
    <LMS_Mappings xmlns="2c62761a-8845-4712-83d5-cdff0d72cf38" xsi:nil="true"/>
    <Invited_Students xmlns="2c62761a-8845-4712-83d5-cdff0d72cf38" xsi:nil="true"/>
    <CultureName xmlns="2c62761a-8845-4712-83d5-cdff0d72cf38" xsi:nil="true"/>
    <Students xmlns="2c62761a-8845-4712-83d5-cdff0d72cf38">
      <UserInfo>
        <DisplayName/>
        <AccountId xsi:nil="true"/>
        <AccountType/>
      </UserInfo>
    </Students>
    <DefaultSectionNames xmlns="2c62761a-8845-4712-83d5-cdff0d72cf38" xsi:nil="true"/>
    <TeamsChannelId xmlns="2c62761a-8845-4712-83d5-cdff0d72cf38" xsi:nil="true"/>
    <Teachers xmlns="2c62761a-8845-4712-83d5-cdff0d72cf38">
      <UserInfo>
        <DisplayName/>
        <AccountId xsi:nil="true"/>
        <AccountType/>
      </UserInfo>
    </Teachers>
    <AppVersion xmlns="2c62761a-8845-4712-83d5-cdff0d72cf38" xsi:nil="true"/>
    <Invited_Teachers xmlns="2c62761a-8845-4712-83d5-cdff0d72cf38" xsi:nil="true"/>
    <Owner xmlns="2c62761a-8845-4712-83d5-cdff0d72cf38">
      <UserInfo>
        <DisplayName/>
        <AccountId xsi:nil="true"/>
        <AccountType/>
      </UserInfo>
    </Owner>
    <Student_Groups xmlns="2c62761a-8845-4712-83d5-cdff0d72cf38">
      <UserInfo>
        <DisplayName/>
        <AccountId xsi:nil="true"/>
        <AccountType/>
      </UserInfo>
    </Student_Groups>
    <Math_Settings xmlns="2c62761a-8845-4712-83d5-cdff0d72cf38" xsi:nil="true"/>
    <_activity xmlns="2c62761a-8845-4712-83d5-cdff0d72cf3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4AEC907CDC2641B382B04586BB6FB8" ma:contentTypeVersion="36" ma:contentTypeDescription="Skapa ett nytt dokument." ma:contentTypeScope="" ma:versionID="5e733e4033a2de6400ac10d93c346d8c">
  <xsd:schema xmlns:xsd="http://www.w3.org/2001/XMLSchema" xmlns:xs="http://www.w3.org/2001/XMLSchema" xmlns:p="http://schemas.microsoft.com/office/2006/metadata/properties" xmlns:ns3="25255e92-5666-4d2c-a9e3-164dc7fccaa1" xmlns:ns4="2c62761a-8845-4712-83d5-cdff0d72cf38" targetNamespace="http://schemas.microsoft.com/office/2006/metadata/properties" ma:root="true" ma:fieldsID="1ff3d65c9265a712bbf20b805da64dca" ns3:_="" ns4:_="">
    <xsd:import namespace="25255e92-5666-4d2c-a9e3-164dc7fccaa1"/>
    <xsd:import namespace="2c62761a-8845-4712-83d5-cdff0d72cf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55e92-5666-4d2c-a9e3-164dc7fcca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Delar tips, Hash" ma:internalName="SharingHintHash" ma:readOnly="true">
      <xsd:simpleType>
        <xsd:restriction base="dms:Text"/>
      </xsd:simpleType>
    </xsd:element>
    <xsd:element name="SharedWithDetails" ma:index="1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2761a-8845-4712-83d5-cdff0d72c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A047D-5ACC-47F3-9DB0-72F56CCD76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5255e92-5666-4d2c-a9e3-164dc7fccaa1"/>
    <ds:schemaRef ds:uri="2c62761a-8845-4712-83d5-cdff0d72cf3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6B3C04-D2D2-4462-8BD5-968D8DD3B1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3A77F1-AF37-4373-90EF-F98FF29946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55e92-5666-4d2c-a9e3-164dc7fccaa1"/>
    <ds:schemaRef ds:uri="2c62761a-8845-4712-83d5-cdff0d72c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31</Words>
  <Application>Microsoft Office PowerPoint</Application>
  <PresentationFormat>Bredbild</PresentationFormat>
  <Paragraphs>31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Modern Love Grunge</vt:lpstr>
      <vt:lpstr>Skolstil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 Larsson</dc:creator>
  <cp:lastModifiedBy>Helen Larsson</cp:lastModifiedBy>
  <cp:revision>6</cp:revision>
  <dcterms:created xsi:type="dcterms:W3CDTF">2022-10-17T08:20:05Z</dcterms:created>
  <dcterms:modified xsi:type="dcterms:W3CDTF">2023-02-05T20:19:54Z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0x010100F64AEC907CDC2641B382B04586BB6FB8</vt:lpwstr>
  </property>
</Properties>
</file>