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8931bd9f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8931bd9f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1etjM1QIhrs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www.youtube.com/watch?v=d8XRtNltvT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4FQKh3hMeqM" TargetMode="External"/><Relationship Id="rId10" Type="http://schemas.openxmlformats.org/officeDocument/2006/relationships/hyperlink" Target="https://www.youtube.com/watch?v=5tiLf_bCClU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youtube.com/watch?v=G6d1GUUYe3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b="10023"/>
          <a:stretch/>
        </p:blipFill>
        <p:spPr>
          <a:xfrm>
            <a:off x="0" y="515750"/>
            <a:ext cx="9144001" cy="46277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/>
          <p:nvPr/>
        </p:nvSpPr>
        <p:spPr>
          <a:xfrm>
            <a:off x="-24800" y="-12400"/>
            <a:ext cx="9168900" cy="4461900"/>
          </a:xfrm>
          <a:prstGeom prst="rect">
            <a:avLst/>
          </a:prstGeom>
          <a:solidFill>
            <a:srgbClr val="F4F2E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4">
            <a:alphaModFix/>
          </a:blip>
          <a:srcRect t="29032"/>
          <a:stretch/>
        </p:blipFill>
        <p:spPr>
          <a:xfrm rot="493074">
            <a:off x="3816100" y="-244625"/>
            <a:ext cx="5377475" cy="381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l="3916" r="81208"/>
          <a:stretch/>
        </p:blipFill>
        <p:spPr>
          <a:xfrm>
            <a:off x="315651" y="467863"/>
            <a:ext cx="1034201" cy="42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>
            <a:hlinkClick r:id="rId7"/>
          </p:cNvPr>
          <p:cNvPicPr preferRelativeResize="0"/>
          <p:nvPr/>
        </p:nvPicPr>
        <p:blipFill rotWithShape="1">
          <a:blip r:embed="rId6">
            <a:alphaModFix/>
          </a:blip>
          <a:srcRect l="23414" r="61710"/>
          <a:stretch/>
        </p:blipFill>
        <p:spPr>
          <a:xfrm>
            <a:off x="1426088" y="1405349"/>
            <a:ext cx="937951" cy="3816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>
            <a:hlinkClick r:id="rId8"/>
          </p:cNvPr>
          <p:cNvPicPr preferRelativeResize="0"/>
          <p:nvPr/>
        </p:nvPicPr>
        <p:blipFill rotWithShape="1">
          <a:blip r:embed="rId6">
            <a:alphaModFix/>
          </a:blip>
          <a:srcRect l="43382" r="41742"/>
          <a:stretch/>
        </p:blipFill>
        <p:spPr>
          <a:xfrm>
            <a:off x="2593199" y="257875"/>
            <a:ext cx="1264176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>
            <a:hlinkClick r:id="rId9"/>
          </p:cNvPr>
          <p:cNvPicPr preferRelativeResize="0"/>
          <p:nvPr/>
        </p:nvPicPr>
        <p:blipFill rotWithShape="1">
          <a:blip r:embed="rId6">
            <a:alphaModFix/>
          </a:blip>
          <a:srcRect l="63115" r="20972" b="13584"/>
          <a:stretch/>
        </p:blipFill>
        <p:spPr>
          <a:xfrm>
            <a:off x="5323775" y="1405350"/>
            <a:ext cx="1137425" cy="37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>
            <a:hlinkClick r:id="rId10"/>
          </p:cNvPr>
          <p:cNvPicPr preferRelativeResize="0"/>
          <p:nvPr/>
        </p:nvPicPr>
        <p:blipFill rotWithShape="1">
          <a:blip r:embed="rId6">
            <a:alphaModFix/>
          </a:blip>
          <a:srcRect l="83164" r="1960" b="20979"/>
          <a:stretch/>
        </p:blipFill>
        <p:spPr>
          <a:xfrm>
            <a:off x="3984225" y="1832624"/>
            <a:ext cx="1034201" cy="332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Bildspel på skärmen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Helen Larsson</cp:lastModifiedBy>
  <cp:revision>1</cp:revision>
  <dcterms:modified xsi:type="dcterms:W3CDTF">2023-02-08T17:33:10Z</dcterms:modified>
</cp:coreProperties>
</file>