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Caveat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Caveat-regular.fntdata"/><Relationship Id="rId10" Type="http://schemas.openxmlformats.org/officeDocument/2006/relationships/slide" Target="slides/slide5.xml"/><Relationship Id="rId12" Type="http://schemas.openxmlformats.org/officeDocument/2006/relationships/font" Target="fonts/Cave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ce6d3344b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ce6d3344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d9d678a6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d9d678a6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d9d678a6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d9d678a6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d9d678a6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d9d678a6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d9d678a6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d9d678a6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hyperlink" Target="https://skolplus.se/lessons/215" TargetMode="External"/><Relationship Id="rId22" Type="http://schemas.openxmlformats.org/officeDocument/2006/relationships/image" Target="../media/image11.png"/><Relationship Id="rId21" Type="http://schemas.openxmlformats.org/officeDocument/2006/relationships/image" Target="../media/image12.png"/><Relationship Id="rId24" Type="http://schemas.openxmlformats.org/officeDocument/2006/relationships/image" Target="../media/image1.png"/><Relationship Id="rId23" Type="http://schemas.openxmlformats.org/officeDocument/2006/relationships/slide" Target="/ppt/slides/slide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hyperlink" Target="https://whiteboard.fi/" TargetMode="External"/><Relationship Id="rId9" Type="http://schemas.openxmlformats.org/officeDocument/2006/relationships/hyperlink" Target="https://skolplus.se/lessons/107" TargetMode="External"/><Relationship Id="rId26" Type="http://schemas.openxmlformats.org/officeDocument/2006/relationships/image" Target="../media/image2.png"/><Relationship Id="rId25" Type="http://schemas.openxmlformats.org/officeDocument/2006/relationships/hyperlink" Target="https://skolplus.se/lessons/144" TargetMode="External"/><Relationship Id="rId27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hyperlink" Target="https://skolplus.se/lessons/168" TargetMode="External"/><Relationship Id="rId8" Type="http://schemas.openxmlformats.org/officeDocument/2006/relationships/image" Target="../media/image6.png"/><Relationship Id="rId11" Type="http://schemas.openxmlformats.org/officeDocument/2006/relationships/slide" Target="/ppt/slides/slide4.xml"/><Relationship Id="rId10" Type="http://schemas.openxmlformats.org/officeDocument/2006/relationships/image" Target="../media/image3.png"/><Relationship Id="rId13" Type="http://schemas.openxmlformats.org/officeDocument/2006/relationships/image" Target="../media/image9.png"/><Relationship Id="rId12" Type="http://schemas.openxmlformats.org/officeDocument/2006/relationships/image" Target="../media/image4.png"/><Relationship Id="rId15" Type="http://schemas.openxmlformats.org/officeDocument/2006/relationships/image" Target="../media/image13.png"/><Relationship Id="rId14" Type="http://schemas.openxmlformats.org/officeDocument/2006/relationships/hyperlink" Target="https://skolplus.se/lessons/214" TargetMode="External"/><Relationship Id="rId17" Type="http://schemas.openxmlformats.org/officeDocument/2006/relationships/image" Target="../media/image19.png"/><Relationship Id="rId16" Type="http://schemas.openxmlformats.org/officeDocument/2006/relationships/slide" Target="/ppt/slides/slide2.xml"/><Relationship Id="rId19" Type="http://schemas.openxmlformats.org/officeDocument/2006/relationships/image" Target="../media/image14.png"/><Relationship Id="rId18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https://skolplus.se/raketen/39?r=L%C3%A4ngd,viktvolym" TargetMode="External"/><Relationship Id="rId5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57000"/>
          </a:blip>
          <a:srcRect b="0" l="15980" r="0" t="0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2463" y="368900"/>
            <a:ext cx="4846351" cy="362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6">
            <a:alphaModFix/>
          </a:blip>
          <a:srcRect b="0" l="0" r="0" t="36435"/>
          <a:stretch/>
        </p:blipFill>
        <p:spPr>
          <a:xfrm>
            <a:off x="780600" y="3668625"/>
            <a:ext cx="7582826" cy="355752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430425" y="519600"/>
            <a:ext cx="3610200" cy="10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4CCCC"/>
                </a:solidFill>
                <a:latin typeface="Caveat"/>
                <a:ea typeface="Caveat"/>
                <a:cs typeface="Caveat"/>
                <a:sym typeface="Caveat"/>
              </a:rPr>
              <a:t>Matematik</a:t>
            </a:r>
            <a:endParaRPr sz="4000">
              <a:solidFill>
                <a:srgbClr val="F4CCC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58" name="Google Shape;58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32475" y="2222626"/>
            <a:ext cx="358950" cy="7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96517" y="659475"/>
            <a:ext cx="903425" cy="90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action="ppaction://hlinksldjump"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67628" y="2475685"/>
            <a:ext cx="1827850" cy="91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983450" y="2533200"/>
            <a:ext cx="2248549" cy="14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193788" y="545513"/>
            <a:ext cx="1827875" cy="168892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3" name="Google Shape;63;p13">
            <a:hlinkClick action="ppaction://hlinksldjump"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339051" y="3005400"/>
            <a:ext cx="245242" cy="31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91650" y="2066234"/>
            <a:ext cx="756200" cy="1030658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91650" y="545525"/>
            <a:ext cx="1048925" cy="142965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" name="Google Shape;66;p13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907000" y="133125"/>
            <a:ext cx="3518957" cy="3119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073926" y="2067377"/>
            <a:ext cx="715847" cy="10306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" name="Google Shape;68;p13">
            <a:hlinkClick action="ppaction://hlinksldjump" r:id="rId23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040626" y="1990036"/>
            <a:ext cx="1048925" cy="78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937212" y="1659287"/>
            <a:ext cx="1048924" cy="10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27">
            <a:alphaModFix/>
          </a:blip>
          <a:srcRect b="0" l="25347" r="25134" t="0"/>
          <a:stretch/>
        </p:blipFill>
        <p:spPr>
          <a:xfrm>
            <a:off x="5373325" y="687250"/>
            <a:ext cx="18771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775" y="1937525"/>
            <a:ext cx="893025" cy="8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5575" y="1937525"/>
            <a:ext cx="893025" cy="8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800" y="1937525"/>
            <a:ext cx="893025" cy="8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2400" y="1937525"/>
            <a:ext cx="893025" cy="8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937525"/>
            <a:ext cx="893025" cy="8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425" y="1937525"/>
            <a:ext cx="893025" cy="8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5025" y="1937525"/>
            <a:ext cx="893025" cy="8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4625" y="1937525"/>
            <a:ext cx="893025" cy="8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8050" y="1937525"/>
            <a:ext cx="893025" cy="8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200" y="1937525"/>
            <a:ext cx="893025" cy="89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97088"/>
            <a:ext cx="8839199" cy="2149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entmoji" id="95" name="Google Shape;95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2425" y="3238925"/>
            <a:ext cx="1825600" cy="18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