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Amatic SC"/>
      <p:regular r:id="rId52"/>
      <p:bold r:id="rId53"/>
    </p:embeddedFont>
    <p:embeddedFont>
      <p:font typeface="Shadows Into Light"/>
      <p:regular r:id="rId54"/>
    </p:embeddedFont>
    <p:embeddedFont>
      <p:font typeface="Comfortaa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AmaticSC-bold.fntdata"/><Relationship Id="rId52" Type="http://schemas.openxmlformats.org/officeDocument/2006/relationships/font" Target="fonts/AmaticSC-regular.fntdata"/><Relationship Id="rId11" Type="http://schemas.openxmlformats.org/officeDocument/2006/relationships/slide" Target="slides/slide6.xml"/><Relationship Id="rId55" Type="http://schemas.openxmlformats.org/officeDocument/2006/relationships/font" Target="fonts/Comfortaa-regular.fntdata"/><Relationship Id="rId10" Type="http://schemas.openxmlformats.org/officeDocument/2006/relationships/slide" Target="slides/slide5.xml"/><Relationship Id="rId54" Type="http://schemas.openxmlformats.org/officeDocument/2006/relationships/font" Target="fonts/ShadowsIntoLigh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f336bcbd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f336bcbd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f336bcbd7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f336bcbd7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f336bcbd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f336bcbd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f336bcbd7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f336bcbd7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f336bcbd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f336bcbd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f336bcbd7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f336bcbd7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f336bcbd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f336bcbd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f336bcbd7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f336bcbd7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f336bcbd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f336bcbd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f336bcbd7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f336bcbd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f336bcbd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f336bcbd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f336bcbd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f336bcbd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f336bcbd7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ef336bcbd7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f336bcbd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f336bcbd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f336bcbd7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f336bcbd7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f336bcbd7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f336bcbd7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f336bcbd7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ef336bcbd7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f336bcbd7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f336bcbd7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f336bcbd7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ef336bcbd7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f336bcbd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f336bcbd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f336bcbd7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f336bcbd7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f336bcbd7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f336bcbd7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f336bcbd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ef336bcbd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f336bcbd7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f336bcbd7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f336bcbd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f336bcbd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ef336bcbd7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ef336bcbd7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f336bcbd7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f336bcbd7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ef336bcbd7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ef336bcbd7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f336bcbd7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f336bcbd7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ef336bcbd7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ef336bcbd7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f336bcbd7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f336bcbd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f336bcbd7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f336bcbd7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f336bcbd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f336bcbd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ef336bcbd7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ef336bcbd7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ef336bcbd7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ef336bcbd7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f336bcbd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ef336bcbd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ef336bcbd7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ef336bcbd7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ef336bcbd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ef336bcbd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ef336bcbd7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ef336bcbd7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ef336bcbd7_0_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ef336bcbd7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f336bcbd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f336bcbd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f336bcbd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f336bcbd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f336bcbd7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f336bcbd7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f336bcbd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f336bcbd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f336bcbd7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f336bcbd7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4.xml"/><Relationship Id="rId22" Type="http://schemas.openxmlformats.org/officeDocument/2006/relationships/slide" Target="/ppt/slides/slide46.xml"/><Relationship Id="rId21" Type="http://schemas.openxmlformats.org/officeDocument/2006/relationships/slide" Target="/ppt/slides/slide26.xml"/><Relationship Id="rId24" Type="http://schemas.openxmlformats.org/officeDocument/2006/relationships/slide" Target="/ppt/slides/slide40.xml"/><Relationship Id="rId23" Type="http://schemas.openxmlformats.org/officeDocument/2006/relationships/slide" Target="/ppt/slides/slide2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8.xml"/><Relationship Id="rId26" Type="http://schemas.openxmlformats.org/officeDocument/2006/relationships/image" Target="../media/image5.jpg"/><Relationship Id="rId25" Type="http://schemas.openxmlformats.org/officeDocument/2006/relationships/hyperlink" Target="http://www.youtube.com/watch?v=9L-VhUmir-A" TargetMode="External"/><Relationship Id="rId27" Type="http://schemas.openxmlformats.org/officeDocument/2006/relationships/slide" Target="/ppt/slides/slide4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1" Type="http://schemas.openxmlformats.org/officeDocument/2006/relationships/slide" Target="/ppt/slides/slide20.xml"/><Relationship Id="rId10" Type="http://schemas.openxmlformats.org/officeDocument/2006/relationships/slide" Target="/ppt/slides/slide16.xml"/><Relationship Id="rId13" Type="http://schemas.openxmlformats.org/officeDocument/2006/relationships/slide" Target="/ppt/slides/slide38.xml"/><Relationship Id="rId12" Type="http://schemas.openxmlformats.org/officeDocument/2006/relationships/slide" Target="/ppt/slides/slide42.xml"/><Relationship Id="rId15" Type="http://schemas.openxmlformats.org/officeDocument/2006/relationships/slide" Target="/ppt/slides/slide34.xml"/><Relationship Id="rId14" Type="http://schemas.openxmlformats.org/officeDocument/2006/relationships/slide" Target="/ppt/slides/slide36.xml"/><Relationship Id="rId17" Type="http://schemas.openxmlformats.org/officeDocument/2006/relationships/slide" Target="/ppt/slides/slide30.xml"/><Relationship Id="rId16" Type="http://schemas.openxmlformats.org/officeDocument/2006/relationships/slide" Target="/ppt/slides/slide32.xml"/><Relationship Id="rId19" Type="http://schemas.openxmlformats.org/officeDocument/2006/relationships/slide" Target="/ppt/slides/slide22.xml"/><Relationship Id="rId18" Type="http://schemas.openxmlformats.org/officeDocument/2006/relationships/slide" Target="/ppt/slides/slide28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1.xml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slide" Target="/ppt/slides/slide13.xml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5.xm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7.xm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slide" Target="/ppt/slides/slide19.xml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slide" Target="/ppt/slides/slide21.xml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3.xml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slide" Target="/ppt/slides/slide25.xml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29.xm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slide" Target="/ppt/slides/slide31.xml"/><Relationship Id="rId5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Relationship Id="rId4" Type="http://schemas.openxmlformats.org/officeDocument/2006/relationships/slide" Target="/ppt/slides/slide33.xml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slide" Target="/ppt/slides/slide35.xml"/><Relationship Id="rId5" Type="http://schemas.openxmlformats.org/officeDocument/2006/relationships/image" Target="../media/image4.png"/><Relationship Id="rId6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Relationship Id="rId4" Type="http://schemas.openxmlformats.org/officeDocument/2006/relationships/slide" Target="/ppt/slides/slide37.xml"/><Relationship Id="rId5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39.xm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41.xm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Relationship Id="rId4" Type="http://schemas.openxmlformats.org/officeDocument/2006/relationships/slide" Target="/ppt/slides/slide43.xml"/><Relationship Id="rId5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Relationship Id="rId4" Type="http://schemas.openxmlformats.org/officeDocument/2006/relationships/slide" Target="/ppt/slides/slide45.xml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4.xml"/><Relationship Id="rId22" Type="http://schemas.openxmlformats.org/officeDocument/2006/relationships/slide" Target="/ppt/slides/slide24.xml"/><Relationship Id="rId21" Type="http://schemas.openxmlformats.org/officeDocument/2006/relationships/slide" Target="/ppt/slides/slide26.xml"/><Relationship Id="rId24" Type="http://schemas.openxmlformats.org/officeDocument/2006/relationships/slide" Target="/ppt/slides/slide44.xml"/><Relationship Id="rId23" Type="http://schemas.openxmlformats.org/officeDocument/2006/relationships/slide" Target="/ppt/slides/slide4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8.xml"/><Relationship Id="rId26" Type="http://schemas.openxmlformats.org/officeDocument/2006/relationships/image" Target="../media/image34.gif"/><Relationship Id="rId25" Type="http://schemas.openxmlformats.org/officeDocument/2006/relationships/image" Target="../media/image32.png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1" Type="http://schemas.openxmlformats.org/officeDocument/2006/relationships/slide" Target="/ppt/slides/slide20.xml"/><Relationship Id="rId10" Type="http://schemas.openxmlformats.org/officeDocument/2006/relationships/slide" Target="/ppt/slides/slide16.xml"/><Relationship Id="rId13" Type="http://schemas.openxmlformats.org/officeDocument/2006/relationships/slide" Target="/ppt/slides/slide38.xml"/><Relationship Id="rId12" Type="http://schemas.openxmlformats.org/officeDocument/2006/relationships/slide" Target="/ppt/slides/slide42.xml"/><Relationship Id="rId15" Type="http://schemas.openxmlformats.org/officeDocument/2006/relationships/slide" Target="/ppt/slides/slide34.xml"/><Relationship Id="rId14" Type="http://schemas.openxmlformats.org/officeDocument/2006/relationships/slide" Target="/ppt/slides/slide36.xml"/><Relationship Id="rId17" Type="http://schemas.openxmlformats.org/officeDocument/2006/relationships/slide" Target="/ppt/slides/slide30.xml"/><Relationship Id="rId16" Type="http://schemas.openxmlformats.org/officeDocument/2006/relationships/slide" Target="/ppt/slides/slide32.xml"/><Relationship Id="rId19" Type="http://schemas.openxmlformats.org/officeDocument/2006/relationships/slide" Target="/ppt/slides/slide22.xml"/><Relationship Id="rId18" Type="http://schemas.openxmlformats.org/officeDocument/2006/relationships/slide" Target="/ppt/slides/slide2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slide" Target="/ppt/slides/slide7.xm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slide" Target="/ppt/slides/slide9.xml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5400000">
            <a:off x="395025" y="243863"/>
            <a:ext cx="928800" cy="92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>
            <a:hlinkClick action="ppaction://hlinksldjump" r:id="rId3"/>
          </p:cNvPr>
          <p:cNvSpPr/>
          <p:nvPr/>
        </p:nvSpPr>
        <p:spPr>
          <a:xfrm>
            <a:off x="1323825" y="243874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" name="Google Shape;56;p13">
            <a:hlinkClick action="ppaction://hlinksldjump" r:id="rId4"/>
          </p:cNvPr>
          <p:cNvSpPr/>
          <p:nvPr/>
        </p:nvSpPr>
        <p:spPr>
          <a:xfrm>
            <a:off x="2253525" y="243874"/>
            <a:ext cx="929700" cy="928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7" name="Google Shape;57;p13">
            <a:hlinkClick action="ppaction://hlinksldjump" r:id="rId5"/>
          </p:cNvPr>
          <p:cNvSpPr/>
          <p:nvPr/>
        </p:nvSpPr>
        <p:spPr>
          <a:xfrm>
            <a:off x="3183225" y="243874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" name="Google Shape;58;p13">
            <a:hlinkClick action="ppaction://hlinksldjump" r:id="rId6"/>
          </p:cNvPr>
          <p:cNvSpPr/>
          <p:nvPr/>
        </p:nvSpPr>
        <p:spPr>
          <a:xfrm>
            <a:off x="4112925" y="243874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9" name="Google Shape;59;p13">
            <a:hlinkClick action="ppaction://hlinksldjump" r:id="rId7"/>
          </p:cNvPr>
          <p:cNvSpPr/>
          <p:nvPr/>
        </p:nvSpPr>
        <p:spPr>
          <a:xfrm>
            <a:off x="5042625" y="243874"/>
            <a:ext cx="929700" cy="928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0" name="Google Shape;60;p13">
            <a:hlinkClick action="ppaction://hlinksldjump" r:id="rId8"/>
          </p:cNvPr>
          <p:cNvSpPr/>
          <p:nvPr/>
        </p:nvSpPr>
        <p:spPr>
          <a:xfrm>
            <a:off x="5972325" y="243874"/>
            <a:ext cx="929700" cy="9288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1" name="Google Shape;61;p13">
            <a:hlinkClick action="ppaction://hlinksldjump" r:id="rId9"/>
          </p:cNvPr>
          <p:cNvSpPr/>
          <p:nvPr/>
        </p:nvSpPr>
        <p:spPr>
          <a:xfrm>
            <a:off x="7831725" y="1160988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2" name="Google Shape;62;p13">
            <a:hlinkClick action="ppaction://hlinksldjump" r:id="rId10"/>
          </p:cNvPr>
          <p:cNvSpPr/>
          <p:nvPr/>
        </p:nvSpPr>
        <p:spPr>
          <a:xfrm>
            <a:off x="7844175" y="243874"/>
            <a:ext cx="904800" cy="928800"/>
          </a:xfrm>
          <a:prstGeom prst="round1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/>
          </a:p>
        </p:txBody>
      </p:sp>
      <p:sp>
        <p:nvSpPr>
          <p:cNvPr id="63" name="Google Shape;63;p13">
            <a:hlinkClick action="ppaction://hlinksldjump" r:id="rId11"/>
          </p:cNvPr>
          <p:cNvSpPr/>
          <p:nvPr/>
        </p:nvSpPr>
        <p:spPr>
          <a:xfrm>
            <a:off x="7831725" y="2089788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4" name="Google Shape;64;p13"/>
          <p:cNvSpPr/>
          <p:nvPr/>
        </p:nvSpPr>
        <p:spPr>
          <a:xfrm rot="5400000">
            <a:off x="7832175" y="3935713"/>
            <a:ext cx="928800" cy="928800"/>
          </a:xfrm>
          <a:prstGeom prst="round1Rect">
            <a:avLst>
              <a:gd fmla="val 16667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" name="Google Shape;65;p13">
            <a:hlinkClick action="ppaction://hlinksldjump" r:id="rId12"/>
          </p:cNvPr>
          <p:cNvSpPr/>
          <p:nvPr/>
        </p:nvSpPr>
        <p:spPr>
          <a:xfrm>
            <a:off x="390788" y="3012775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98375" y="1313750"/>
            <a:ext cx="928800" cy="783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" name="Google Shape;67;p13">
            <a:hlinkClick action="ppaction://hlinksldjump" r:id="rId13"/>
          </p:cNvPr>
          <p:cNvSpPr/>
          <p:nvPr/>
        </p:nvSpPr>
        <p:spPr>
          <a:xfrm>
            <a:off x="1327163" y="3941587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19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" name="Google Shape;68;p13">
            <a:hlinkClick action="ppaction://hlinksldjump" r:id="rId14"/>
          </p:cNvPr>
          <p:cNvSpPr/>
          <p:nvPr/>
        </p:nvSpPr>
        <p:spPr>
          <a:xfrm>
            <a:off x="2256863" y="3941587"/>
            <a:ext cx="929700" cy="9288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18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9" name="Google Shape;69;p13">
            <a:hlinkClick action="ppaction://hlinksldjump" r:id="rId15"/>
          </p:cNvPr>
          <p:cNvSpPr/>
          <p:nvPr/>
        </p:nvSpPr>
        <p:spPr>
          <a:xfrm>
            <a:off x="3186563" y="3941587"/>
            <a:ext cx="929700" cy="928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17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" name="Google Shape;70;p13">
            <a:hlinkClick action="ppaction://hlinksldjump" r:id="rId16"/>
          </p:cNvPr>
          <p:cNvSpPr/>
          <p:nvPr/>
        </p:nvSpPr>
        <p:spPr>
          <a:xfrm>
            <a:off x="4116263" y="3941587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16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" name="Google Shape;71;p13">
            <a:hlinkClick action="ppaction://hlinksldjump" r:id="rId17"/>
          </p:cNvPr>
          <p:cNvSpPr/>
          <p:nvPr/>
        </p:nvSpPr>
        <p:spPr>
          <a:xfrm>
            <a:off x="5045963" y="3941587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15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" name="Google Shape;72;p13">
            <a:hlinkClick action="ppaction://hlinksldjump" r:id="rId18"/>
          </p:cNvPr>
          <p:cNvSpPr/>
          <p:nvPr/>
        </p:nvSpPr>
        <p:spPr>
          <a:xfrm>
            <a:off x="5975663" y="3941587"/>
            <a:ext cx="929700" cy="928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14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" name="Google Shape;73;p13">
            <a:hlinkClick action="ppaction://hlinksldjump" r:id="rId19"/>
          </p:cNvPr>
          <p:cNvSpPr/>
          <p:nvPr/>
        </p:nvSpPr>
        <p:spPr>
          <a:xfrm>
            <a:off x="7831725" y="3030313"/>
            <a:ext cx="929700" cy="928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11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" name="Google Shape;74;p13">
            <a:hlinkClick action="ppaction://hlinksldjump" r:id="rId20"/>
          </p:cNvPr>
          <p:cNvSpPr/>
          <p:nvPr/>
        </p:nvSpPr>
        <p:spPr>
          <a:xfrm>
            <a:off x="6902025" y="243874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5" name="Google Shape;75;p13">
            <a:hlinkClick action="ppaction://hlinksldjump" r:id="rId21"/>
          </p:cNvPr>
          <p:cNvSpPr/>
          <p:nvPr/>
        </p:nvSpPr>
        <p:spPr>
          <a:xfrm>
            <a:off x="6909600" y="3935737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13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95025" y="415775"/>
            <a:ext cx="92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start</a:t>
            </a:r>
            <a:endParaRPr sz="2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7" name="Google Shape;77;p13">
            <a:hlinkClick action="ppaction://hlinksldjump" r:id="rId22"/>
          </p:cNvPr>
          <p:cNvSpPr txBox="1"/>
          <p:nvPr/>
        </p:nvSpPr>
        <p:spPr>
          <a:xfrm>
            <a:off x="398375" y="1389950"/>
            <a:ext cx="92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mål</a:t>
            </a:r>
            <a:endParaRPr sz="2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8" name="Google Shape;78;p13">
            <a:hlinkClick action="ppaction://hlinksldjump" r:id="rId23"/>
          </p:cNvPr>
          <p:cNvSpPr txBox="1"/>
          <p:nvPr/>
        </p:nvSpPr>
        <p:spPr>
          <a:xfrm>
            <a:off x="7843525" y="4036525"/>
            <a:ext cx="92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</a:t>
            </a:r>
            <a:endParaRPr sz="37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9" name="Google Shape;79;p13"/>
          <p:cNvSpPr/>
          <p:nvPr/>
        </p:nvSpPr>
        <p:spPr>
          <a:xfrm rot="10800000">
            <a:off x="398363" y="3941575"/>
            <a:ext cx="928800" cy="928800"/>
          </a:xfrm>
          <a:prstGeom prst="round1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>
            <a:hlinkClick action="ppaction://hlinksldjump" r:id="rId24"/>
          </p:cNvPr>
          <p:cNvSpPr txBox="1"/>
          <p:nvPr/>
        </p:nvSpPr>
        <p:spPr>
          <a:xfrm>
            <a:off x="398375" y="4036525"/>
            <a:ext cx="92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</a:t>
            </a:r>
            <a:endParaRPr sz="37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descr="A virtual dice which can be used for games or in classrooms. Press play to roll it; press pause to get a random number from 1 to 6.&#10;&#10;Where did you use this for?  Let me know in the comments :D" id="81" name="Google Shape;81;p13" title="Roll a dice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921578" y="1631189"/>
            <a:ext cx="2508175" cy="188112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1795875" y="1588275"/>
            <a:ext cx="2508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100">
                <a:solidFill>
                  <a:srgbClr val="38761D"/>
                </a:solidFill>
                <a:latin typeface="Amatic SC"/>
                <a:ea typeface="Amatic SC"/>
                <a:cs typeface="Amatic SC"/>
                <a:sym typeface="Amatic SC"/>
              </a:rPr>
              <a:t>200</a:t>
            </a:r>
            <a:endParaRPr b="1" sz="5100">
              <a:solidFill>
                <a:srgbClr val="38761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5100">
                <a:solidFill>
                  <a:srgbClr val="38761D"/>
                </a:solidFill>
                <a:latin typeface="Amatic SC"/>
                <a:ea typeface="Amatic SC"/>
                <a:cs typeface="Amatic SC"/>
                <a:sym typeface="Amatic SC"/>
              </a:rPr>
              <a:t>skoldagar</a:t>
            </a:r>
            <a:endParaRPr b="1" sz="5100">
              <a:solidFill>
                <a:srgbClr val="38761D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744638" y="3200125"/>
            <a:ext cx="260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38761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matematik</a:t>
            </a:r>
            <a:endParaRPr sz="2400">
              <a:solidFill>
                <a:srgbClr val="38761D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4" name="Google Shape;84;p13">
            <a:hlinkClick action="ppaction://hlinksldjump" r:id="rId27"/>
          </p:cNvPr>
          <p:cNvSpPr/>
          <p:nvPr/>
        </p:nvSpPr>
        <p:spPr>
          <a:xfrm>
            <a:off x="397463" y="2092725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22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5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Dubbelt av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12" name="Google Shape;212;p22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25" y="1739875"/>
            <a:ext cx="2934300" cy="29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5" y="2776225"/>
            <a:ext cx="1078275" cy="10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8600" y="2776225"/>
            <a:ext cx="1078275" cy="10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>
            <a:off x="51730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5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51793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 rot="10800000">
            <a:off x="51808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54395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Dubbelt av?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25" name="Google Shape;225;p23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5" y="355075"/>
            <a:ext cx="1392957" cy="13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575" y="2776225"/>
            <a:ext cx="1078275" cy="10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800" y="2776225"/>
            <a:ext cx="1078275" cy="10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672950" y="4168100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Tänk lika många till.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1611675" y="35231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>
            <a:off x="1611675" y="29809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2656450" y="35231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2656450" y="29809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2656450" y="24387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2656450" y="18965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6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49823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betyder den här symbolen?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56362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25" y="1371325"/>
            <a:ext cx="3280800" cy="32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51730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6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51793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 rot="10800000">
            <a:off x="51808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54395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betyder den här symbolen?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60934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57" name="Google Shape;257;p25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00" y="1078275"/>
            <a:ext cx="3866600" cy="34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7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49823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 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67" name="Google Shape;267;p26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6"/>
          <p:cNvSpPr/>
          <p:nvPr/>
        </p:nvSpPr>
        <p:spPr>
          <a:xfrm>
            <a:off x="5849950" y="3346375"/>
            <a:ext cx="780900" cy="904800"/>
          </a:xfrm>
          <a:prstGeom prst="triangle">
            <a:avLst>
              <a:gd fmla="val 50000" name="adj"/>
            </a:avLst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2383300" y="1462500"/>
            <a:ext cx="1335000" cy="1218300"/>
          </a:xfrm>
          <a:prstGeom prst="triangle">
            <a:avLst>
              <a:gd fmla="val 50000" name="adj"/>
            </a:avLst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52492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7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52555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7"/>
          <p:cNvSpPr/>
          <p:nvPr/>
        </p:nvSpPr>
        <p:spPr>
          <a:xfrm rot="10800000">
            <a:off x="52570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 txBox="1"/>
          <p:nvPr/>
        </p:nvSpPr>
        <p:spPr>
          <a:xfrm>
            <a:off x="55157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80" name="Google Shape;2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00" y="903875"/>
            <a:ext cx="3652550" cy="33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/>
          <p:nvPr/>
        </p:nvSpPr>
        <p:spPr>
          <a:xfrm>
            <a:off x="6383350" y="3346375"/>
            <a:ext cx="780900" cy="904800"/>
          </a:xfrm>
          <a:prstGeom prst="triangle">
            <a:avLst>
              <a:gd fmla="val 50000" name="adj"/>
            </a:avLst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8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8"/>
          <p:cNvSpPr txBox="1"/>
          <p:nvPr/>
        </p:nvSpPr>
        <p:spPr>
          <a:xfrm>
            <a:off x="49823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I vilken grupp är det färre bilar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91" name="Google Shape;291;p28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3775" y="3831575"/>
            <a:ext cx="10132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7000" y="3831575"/>
            <a:ext cx="10132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2525" y="3831575"/>
            <a:ext cx="10132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2377" y="2562175"/>
            <a:ext cx="72216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2814" y="2562175"/>
            <a:ext cx="72216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2377" y="3196875"/>
            <a:ext cx="72216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3539" y="3196875"/>
            <a:ext cx="72216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6072900" y="867600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8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6079150" y="1772375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9"/>
          <p:cNvSpPr/>
          <p:nvPr/>
        </p:nvSpPr>
        <p:spPr>
          <a:xfrm rot="10800000">
            <a:off x="6083800" y="177157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"/>
          <p:cNvSpPr txBox="1"/>
          <p:nvPr/>
        </p:nvSpPr>
        <p:spPr>
          <a:xfrm>
            <a:off x="6339425" y="1995450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I vilken grupp är det färre bilar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10" name="Google Shape;3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600" y="2626972"/>
            <a:ext cx="6046301" cy="147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4962" y="4124975"/>
            <a:ext cx="10132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8187" y="4124975"/>
            <a:ext cx="10132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12" y="4124975"/>
            <a:ext cx="1013225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564" y="2855575"/>
            <a:ext cx="72216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4002" y="2855575"/>
            <a:ext cx="72216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564" y="3490275"/>
            <a:ext cx="72216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4727" y="3490275"/>
            <a:ext cx="72216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9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0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56362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27" name="Google Shape;3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7699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/>
          <p:nvPr/>
        </p:nvSpPr>
        <p:spPr>
          <a:xfrm>
            <a:off x="52492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9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52555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1"/>
          <p:cNvSpPr/>
          <p:nvPr/>
        </p:nvSpPr>
        <p:spPr>
          <a:xfrm rot="10800000">
            <a:off x="52570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1"/>
          <p:cNvSpPr txBox="1"/>
          <p:nvPr/>
        </p:nvSpPr>
        <p:spPr>
          <a:xfrm>
            <a:off x="55157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61696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9" name="Google Shape;339;p31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25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450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9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3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225" y="3684675"/>
            <a:ext cx="1458825" cy="1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50" y="3306687"/>
            <a:ext cx="2214825" cy="22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63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013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49823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3" name="Google Shape;93;p14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2267225" y="1137025"/>
            <a:ext cx="1606800" cy="16068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5759675" y="3272325"/>
            <a:ext cx="849900" cy="9048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10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56" name="Google Shape;3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2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9" name="Google Shape;35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2851" y="2401213"/>
            <a:ext cx="995250" cy="12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7750" y="2178175"/>
            <a:ext cx="3569350" cy="190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/>
          <p:nvPr/>
        </p:nvSpPr>
        <p:spPr>
          <a:xfrm>
            <a:off x="53254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10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66" name="Google Shape;366;p33"/>
          <p:cNvSpPr txBox="1"/>
          <p:nvPr/>
        </p:nvSpPr>
        <p:spPr>
          <a:xfrm>
            <a:off x="53317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3"/>
          <p:cNvSpPr/>
          <p:nvPr/>
        </p:nvSpPr>
        <p:spPr>
          <a:xfrm rot="10800000">
            <a:off x="53332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3"/>
          <p:cNvSpPr txBox="1"/>
          <p:nvPr/>
        </p:nvSpPr>
        <p:spPr>
          <a:xfrm>
            <a:off x="55919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69" name="Google Shape;369;p33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0" name="Google Shape;3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451" y="2401213"/>
            <a:ext cx="995250" cy="12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075" y="876789"/>
            <a:ext cx="3813674" cy="33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550" y="2178175"/>
            <a:ext cx="3569350" cy="190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11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8" name="Google Shape;378;p34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4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4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Dubbelt av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81" name="Google Shape;381;p34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625" y="1739875"/>
            <a:ext cx="2934300" cy="29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4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4" name="Google Shape;384;p34"/>
          <p:cNvPicPr preferRelativeResize="0"/>
          <p:nvPr/>
        </p:nvPicPr>
        <p:blipFill rotWithShape="1">
          <a:blip r:embed="rId6">
            <a:alphaModFix/>
          </a:blip>
          <a:srcRect b="41419" l="21449" r="20105" t="23588"/>
          <a:stretch/>
        </p:blipFill>
        <p:spPr>
          <a:xfrm>
            <a:off x="5518425" y="2078975"/>
            <a:ext cx="1350950" cy="8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4"/>
          <p:cNvPicPr preferRelativeResize="0"/>
          <p:nvPr/>
        </p:nvPicPr>
        <p:blipFill rotWithShape="1">
          <a:blip r:embed="rId6">
            <a:alphaModFix/>
          </a:blip>
          <a:srcRect b="41419" l="21449" r="20105" t="23588"/>
          <a:stretch/>
        </p:blipFill>
        <p:spPr>
          <a:xfrm>
            <a:off x="5509150" y="2887788"/>
            <a:ext cx="1350950" cy="8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4"/>
          <p:cNvPicPr preferRelativeResize="0"/>
          <p:nvPr/>
        </p:nvPicPr>
        <p:blipFill rotWithShape="1">
          <a:blip r:embed="rId6">
            <a:alphaModFix/>
          </a:blip>
          <a:srcRect b="41419" l="21449" r="20105" t="23588"/>
          <a:stretch/>
        </p:blipFill>
        <p:spPr>
          <a:xfrm>
            <a:off x="5584625" y="3672750"/>
            <a:ext cx="1350950" cy="8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/>
          <p:nvPr/>
        </p:nvSpPr>
        <p:spPr>
          <a:xfrm>
            <a:off x="51730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11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92" name="Google Shape;392;p35"/>
          <p:cNvSpPr txBox="1"/>
          <p:nvPr/>
        </p:nvSpPr>
        <p:spPr>
          <a:xfrm>
            <a:off x="51793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5"/>
          <p:cNvSpPr/>
          <p:nvPr/>
        </p:nvSpPr>
        <p:spPr>
          <a:xfrm rot="10800000">
            <a:off x="51808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5"/>
          <p:cNvSpPr txBox="1"/>
          <p:nvPr/>
        </p:nvSpPr>
        <p:spPr>
          <a:xfrm>
            <a:off x="54395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Dubbelt av?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95" name="Google Shape;395;p35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6" name="Google Shape;396;p35"/>
          <p:cNvPicPr preferRelativeResize="0"/>
          <p:nvPr/>
        </p:nvPicPr>
        <p:blipFill rotWithShape="1">
          <a:blip r:embed="rId3">
            <a:alphaModFix/>
          </a:blip>
          <a:srcRect b="41419" l="21449" r="20105" t="23588"/>
          <a:stretch/>
        </p:blipFill>
        <p:spPr>
          <a:xfrm>
            <a:off x="5975625" y="2078975"/>
            <a:ext cx="1350950" cy="8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5"/>
          <p:cNvPicPr preferRelativeResize="0"/>
          <p:nvPr/>
        </p:nvPicPr>
        <p:blipFill rotWithShape="1">
          <a:blip r:embed="rId3">
            <a:alphaModFix/>
          </a:blip>
          <a:srcRect b="41419" l="21449" r="20105" t="23588"/>
          <a:stretch/>
        </p:blipFill>
        <p:spPr>
          <a:xfrm>
            <a:off x="5966350" y="2887788"/>
            <a:ext cx="1350950" cy="8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5"/>
          <p:cNvPicPr preferRelativeResize="0"/>
          <p:nvPr/>
        </p:nvPicPr>
        <p:blipFill rotWithShape="1">
          <a:blip r:embed="rId3">
            <a:alphaModFix/>
          </a:blip>
          <a:srcRect b="41419" l="21449" r="20105" t="23588"/>
          <a:stretch/>
        </p:blipFill>
        <p:spPr>
          <a:xfrm>
            <a:off x="5975625" y="3620425"/>
            <a:ext cx="1350950" cy="8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25" y="355075"/>
            <a:ext cx="1392957" cy="13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5"/>
          <p:cNvSpPr txBox="1"/>
          <p:nvPr/>
        </p:nvSpPr>
        <p:spPr>
          <a:xfrm>
            <a:off x="672950" y="4168100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Tänk lika många till.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01" name="Google Shape;401;p35"/>
          <p:cNvSpPr/>
          <p:nvPr/>
        </p:nvSpPr>
        <p:spPr>
          <a:xfrm>
            <a:off x="1611675" y="35231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1611675" y="29809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2656450" y="35231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2656450" y="29809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2656450" y="24387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5"/>
          <p:cNvSpPr/>
          <p:nvPr/>
        </p:nvSpPr>
        <p:spPr>
          <a:xfrm>
            <a:off x="2656450" y="18965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12" name="Google Shape;412;p36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6"/>
          <p:cNvSpPr txBox="1"/>
          <p:nvPr/>
        </p:nvSpPr>
        <p:spPr>
          <a:xfrm>
            <a:off x="49823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betyder den här symbolen?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15" name="Google Shape;415;p36"/>
          <p:cNvSpPr txBox="1"/>
          <p:nvPr/>
        </p:nvSpPr>
        <p:spPr>
          <a:xfrm>
            <a:off x="5636200" y="206732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16" name="Google Shape;4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25" y="1371325"/>
            <a:ext cx="3280800" cy="32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6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6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/>
          <p:nvPr/>
        </p:nvSpPr>
        <p:spPr>
          <a:xfrm>
            <a:off x="51730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51793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7"/>
          <p:cNvSpPr/>
          <p:nvPr/>
        </p:nvSpPr>
        <p:spPr>
          <a:xfrm rot="10800000">
            <a:off x="51808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7"/>
          <p:cNvSpPr txBox="1"/>
          <p:nvPr/>
        </p:nvSpPr>
        <p:spPr>
          <a:xfrm>
            <a:off x="54395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betyder den här symbolen?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27" name="Google Shape;427;p37"/>
          <p:cNvSpPr txBox="1"/>
          <p:nvPr/>
        </p:nvSpPr>
        <p:spPr>
          <a:xfrm>
            <a:off x="6093400" y="206732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28" name="Google Shape;428;p37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9" name="Google Shape;4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00" y="1114725"/>
            <a:ext cx="3828349" cy="34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13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8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8"/>
          <p:cNvSpPr txBox="1"/>
          <p:nvPr/>
        </p:nvSpPr>
        <p:spPr>
          <a:xfrm>
            <a:off x="49823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 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38" name="Google Shape;4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8"/>
          <p:cNvSpPr/>
          <p:nvPr/>
        </p:nvSpPr>
        <p:spPr>
          <a:xfrm>
            <a:off x="5750850" y="3259625"/>
            <a:ext cx="879900" cy="84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8"/>
          <p:cNvSpPr/>
          <p:nvPr/>
        </p:nvSpPr>
        <p:spPr>
          <a:xfrm>
            <a:off x="2370975" y="1352550"/>
            <a:ext cx="1359600" cy="13530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8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"/>
          <p:cNvSpPr/>
          <p:nvPr/>
        </p:nvSpPr>
        <p:spPr>
          <a:xfrm>
            <a:off x="52492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13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52555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9"/>
          <p:cNvSpPr/>
          <p:nvPr/>
        </p:nvSpPr>
        <p:spPr>
          <a:xfrm rot="10800000">
            <a:off x="52570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9"/>
          <p:cNvSpPr txBox="1"/>
          <p:nvPr/>
        </p:nvSpPr>
        <p:spPr>
          <a:xfrm>
            <a:off x="55157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51" name="Google Shape;4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400" y="903862"/>
            <a:ext cx="3652550" cy="33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9"/>
          <p:cNvSpPr/>
          <p:nvPr/>
        </p:nvSpPr>
        <p:spPr>
          <a:xfrm>
            <a:off x="6284250" y="3259625"/>
            <a:ext cx="879900" cy="842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9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14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0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0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det flest?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62" name="Google Shape;462;p40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0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65" name="Google Shape;46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5" y="276542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5" y="217817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1175" y="333422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1175" y="390302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5" y="390302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5" y="333422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1175" y="2765425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4275" y="2793112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8125" y="2765425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8125" y="3334225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4275" y="3334225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4275" y="3900650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4062" y="3903025"/>
            <a:ext cx="492601" cy="49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3" name="Google Shape;483;p41"/>
          <p:cNvSpPr/>
          <p:nvPr/>
        </p:nvSpPr>
        <p:spPr>
          <a:xfrm>
            <a:off x="6072900" y="867600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14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6079150" y="1772375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1"/>
          <p:cNvSpPr/>
          <p:nvPr/>
        </p:nvSpPr>
        <p:spPr>
          <a:xfrm rot="10800000">
            <a:off x="6080700" y="1772400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"/>
          <p:cNvSpPr txBox="1"/>
          <p:nvPr/>
        </p:nvSpPr>
        <p:spPr>
          <a:xfrm>
            <a:off x="6339425" y="1995450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det flest?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87" name="Google Shape;4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600" y="2626972"/>
            <a:ext cx="6046301" cy="147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425" y="315900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425" y="257175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225" y="372780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225" y="429660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425" y="429660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425" y="372780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225" y="3159000"/>
            <a:ext cx="492598" cy="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325" y="3186687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5175" y="3159000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5175" y="3727800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325" y="3727800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325" y="4294225"/>
            <a:ext cx="492601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1112" y="4296600"/>
            <a:ext cx="492601" cy="49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5096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103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 rot="10800000">
            <a:off x="5104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53633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6140675" y="3272325"/>
            <a:ext cx="849900" cy="9048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75" y="903862"/>
            <a:ext cx="3652550" cy="33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2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15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06" name="Google Shape;506;p42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2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2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09" name="Google Shape;5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7699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2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2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56362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/>
          <p:nvPr/>
        </p:nvSpPr>
        <p:spPr>
          <a:xfrm>
            <a:off x="53254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15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18" name="Google Shape;518;p43"/>
          <p:cNvSpPr txBox="1"/>
          <p:nvPr/>
        </p:nvSpPr>
        <p:spPr>
          <a:xfrm>
            <a:off x="53317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/>
          <p:nvPr/>
        </p:nvSpPr>
        <p:spPr>
          <a:xfrm rot="10800000">
            <a:off x="53332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3"/>
          <p:cNvSpPr txBox="1"/>
          <p:nvPr/>
        </p:nvSpPr>
        <p:spPr>
          <a:xfrm>
            <a:off x="55919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62458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22" name="Google Shape;522;p43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23" name="Google Shape;5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25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250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1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4425" y="3684675"/>
            <a:ext cx="1458825" cy="1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150" y="3306687"/>
            <a:ext cx="2214825" cy="22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813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16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35" name="Google Shape;535;p44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4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4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38" name="Google Shape;5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4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4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41" name="Google Shape;54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5350" y="2630613"/>
            <a:ext cx="1047650" cy="11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8326" y="2647938"/>
            <a:ext cx="995250" cy="12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/>
          <p:nvPr/>
        </p:nvSpPr>
        <p:spPr>
          <a:xfrm>
            <a:off x="52492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16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52555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5"/>
          <p:cNvSpPr/>
          <p:nvPr/>
        </p:nvSpPr>
        <p:spPr>
          <a:xfrm rot="10800000">
            <a:off x="52570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5"/>
          <p:cNvSpPr txBox="1"/>
          <p:nvPr/>
        </p:nvSpPr>
        <p:spPr>
          <a:xfrm>
            <a:off x="55157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1" name="Google Shape;551;p45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2" name="Google Shape;5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75" y="876789"/>
            <a:ext cx="3813674" cy="33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750" y="2630613"/>
            <a:ext cx="1047651" cy="11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1726" y="2647938"/>
            <a:ext cx="995250" cy="12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17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0" name="Google Shape;560;p46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6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Dubbelt av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63" name="Google Shape;5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75" y="676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6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6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6" name="Google Shape;56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2357" y="2571750"/>
            <a:ext cx="1423070" cy="17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/>
          <p:nvPr/>
        </p:nvSpPr>
        <p:spPr>
          <a:xfrm>
            <a:off x="51730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17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72" name="Google Shape;572;p47"/>
          <p:cNvSpPr txBox="1"/>
          <p:nvPr/>
        </p:nvSpPr>
        <p:spPr>
          <a:xfrm>
            <a:off x="51793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7"/>
          <p:cNvSpPr/>
          <p:nvPr/>
        </p:nvSpPr>
        <p:spPr>
          <a:xfrm rot="10800000">
            <a:off x="51808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7"/>
          <p:cNvSpPr txBox="1"/>
          <p:nvPr/>
        </p:nvSpPr>
        <p:spPr>
          <a:xfrm>
            <a:off x="54395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Dubbelt av?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75" name="Google Shape;575;p47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6" name="Google Shape;5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557" y="2571750"/>
            <a:ext cx="1423070" cy="17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25" y="355075"/>
            <a:ext cx="1392957" cy="13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7"/>
          <p:cNvSpPr txBox="1"/>
          <p:nvPr/>
        </p:nvSpPr>
        <p:spPr>
          <a:xfrm>
            <a:off x="672950" y="4168100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Tänk lika många till.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79" name="Google Shape;579;p47"/>
          <p:cNvSpPr/>
          <p:nvPr/>
        </p:nvSpPr>
        <p:spPr>
          <a:xfrm>
            <a:off x="1611675" y="35231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7"/>
          <p:cNvSpPr/>
          <p:nvPr/>
        </p:nvSpPr>
        <p:spPr>
          <a:xfrm>
            <a:off x="1611675" y="29809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7"/>
          <p:cNvSpPr/>
          <p:nvPr/>
        </p:nvSpPr>
        <p:spPr>
          <a:xfrm>
            <a:off x="2656450" y="35231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7"/>
          <p:cNvSpPr/>
          <p:nvPr/>
        </p:nvSpPr>
        <p:spPr>
          <a:xfrm>
            <a:off x="2656450" y="29809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7"/>
          <p:cNvSpPr/>
          <p:nvPr/>
        </p:nvSpPr>
        <p:spPr>
          <a:xfrm>
            <a:off x="2656450" y="24387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7"/>
          <p:cNvSpPr/>
          <p:nvPr/>
        </p:nvSpPr>
        <p:spPr>
          <a:xfrm>
            <a:off x="2656450" y="1896500"/>
            <a:ext cx="508200" cy="492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8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18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90" name="Google Shape;590;p48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8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8"/>
          <p:cNvSpPr txBox="1"/>
          <p:nvPr/>
        </p:nvSpPr>
        <p:spPr>
          <a:xfrm>
            <a:off x="49823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betyder den här symbolen?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93" name="Google Shape;593;p48"/>
          <p:cNvSpPr txBox="1"/>
          <p:nvPr/>
        </p:nvSpPr>
        <p:spPr>
          <a:xfrm>
            <a:off x="5636200" y="19433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=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94" name="Google Shape;59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25" y="1371325"/>
            <a:ext cx="3280800" cy="32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8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8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9"/>
          <p:cNvSpPr/>
          <p:nvPr/>
        </p:nvSpPr>
        <p:spPr>
          <a:xfrm>
            <a:off x="52492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18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02" name="Google Shape;602;p49"/>
          <p:cNvSpPr txBox="1"/>
          <p:nvPr/>
        </p:nvSpPr>
        <p:spPr>
          <a:xfrm>
            <a:off x="52555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9"/>
          <p:cNvSpPr/>
          <p:nvPr/>
        </p:nvSpPr>
        <p:spPr>
          <a:xfrm rot="10800000">
            <a:off x="52570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9"/>
          <p:cNvSpPr txBox="1"/>
          <p:nvPr/>
        </p:nvSpPr>
        <p:spPr>
          <a:xfrm>
            <a:off x="55157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betyder den här symbolen?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05" name="Google Shape;605;p49"/>
          <p:cNvSpPr txBox="1"/>
          <p:nvPr/>
        </p:nvSpPr>
        <p:spPr>
          <a:xfrm>
            <a:off x="6169600" y="19433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=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06" name="Google Shape;606;p49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7" name="Google Shape;60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5" y="887952"/>
            <a:ext cx="4030974" cy="36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0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19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13" name="Google Shape;613;p50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0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0"/>
          <p:cNvSpPr txBox="1"/>
          <p:nvPr/>
        </p:nvSpPr>
        <p:spPr>
          <a:xfrm>
            <a:off x="49823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 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16" name="Google Shape;616;p50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0"/>
          <p:cNvSpPr/>
          <p:nvPr/>
        </p:nvSpPr>
        <p:spPr>
          <a:xfrm>
            <a:off x="5750850" y="3536725"/>
            <a:ext cx="879900" cy="4002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50"/>
          <p:cNvSpPr/>
          <p:nvPr/>
        </p:nvSpPr>
        <p:spPr>
          <a:xfrm>
            <a:off x="2370975" y="1800750"/>
            <a:ext cx="1954500" cy="9048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0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1"/>
          <p:cNvSpPr/>
          <p:nvPr/>
        </p:nvSpPr>
        <p:spPr>
          <a:xfrm>
            <a:off x="53254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19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53317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1"/>
          <p:cNvSpPr/>
          <p:nvPr/>
        </p:nvSpPr>
        <p:spPr>
          <a:xfrm rot="10800000">
            <a:off x="53332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1"/>
          <p:cNvSpPr txBox="1"/>
          <p:nvPr/>
        </p:nvSpPr>
        <p:spPr>
          <a:xfrm>
            <a:off x="5591975" y="1685575"/>
            <a:ext cx="240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Vad heter formen?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Kan du hitta någon sådan i klassrummet?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29" name="Google Shape;6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25" y="903862"/>
            <a:ext cx="3652550" cy="33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1"/>
          <p:cNvSpPr/>
          <p:nvPr/>
        </p:nvSpPr>
        <p:spPr>
          <a:xfrm>
            <a:off x="6360450" y="3536725"/>
            <a:ext cx="879900" cy="4002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1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det flest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7" name="Google Shape;117;p16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6" y="3408325"/>
            <a:ext cx="563650" cy="8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6" y="2739625"/>
            <a:ext cx="563650" cy="8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6026" y="3408325"/>
            <a:ext cx="563650" cy="8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6026" y="2739625"/>
            <a:ext cx="563650" cy="8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6026" y="2087125"/>
            <a:ext cx="563650" cy="8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376" y="2087125"/>
            <a:ext cx="563650" cy="8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927499" y="3234825"/>
            <a:ext cx="490825" cy="10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436674" y="3234825"/>
            <a:ext cx="490825" cy="10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462049" y="2195250"/>
            <a:ext cx="490825" cy="10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927499" y="2195250"/>
            <a:ext cx="490825" cy="102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2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20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37" name="Google Shape;637;p52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2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2"/>
          <p:cNvSpPr txBox="1"/>
          <p:nvPr/>
        </p:nvSpPr>
        <p:spPr>
          <a:xfrm>
            <a:off x="4982375" y="1685575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I vilken grupp är det färre figurer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40" name="Google Shape;640;p52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2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3" name="Google Shape;64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100" y="3146550"/>
            <a:ext cx="1859051" cy="185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2"/>
          <p:cNvPicPr preferRelativeResize="0"/>
          <p:nvPr/>
        </p:nvPicPr>
        <p:blipFill rotWithShape="1">
          <a:blip r:embed="rId7">
            <a:alphaModFix/>
          </a:blip>
          <a:srcRect b="30910" l="0" r="0" t="0"/>
          <a:stretch/>
        </p:blipFill>
        <p:spPr>
          <a:xfrm>
            <a:off x="5264363" y="2569375"/>
            <a:ext cx="1859074" cy="9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3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0" name="Google Shape;650;p53"/>
          <p:cNvSpPr/>
          <p:nvPr/>
        </p:nvSpPr>
        <p:spPr>
          <a:xfrm>
            <a:off x="6072900" y="867600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20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51" name="Google Shape;651;p53"/>
          <p:cNvSpPr txBox="1"/>
          <p:nvPr/>
        </p:nvSpPr>
        <p:spPr>
          <a:xfrm>
            <a:off x="6079150" y="1772375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3"/>
          <p:cNvSpPr/>
          <p:nvPr/>
        </p:nvSpPr>
        <p:spPr>
          <a:xfrm rot="10800000">
            <a:off x="6080700" y="1772400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3"/>
          <p:cNvSpPr txBox="1"/>
          <p:nvPr/>
        </p:nvSpPr>
        <p:spPr>
          <a:xfrm>
            <a:off x="6339425" y="1995450"/>
            <a:ext cx="240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I vilken grupp är det färre figurer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54" name="Google Shape;6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600" y="2626972"/>
            <a:ext cx="6046301" cy="147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500" y="3364475"/>
            <a:ext cx="1859051" cy="18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3"/>
          <p:cNvPicPr preferRelativeResize="0"/>
          <p:nvPr/>
        </p:nvPicPr>
        <p:blipFill rotWithShape="1">
          <a:blip r:embed="rId5">
            <a:alphaModFix/>
          </a:blip>
          <a:srcRect b="30910" l="0" r="0" t="0"/>
          <a:stretch/>
        </p:blipFill>
        <p:spPr>
          <a:xfrm>
            <a:off x="6616763" y="2787300"/>
            <a:ext cx="1859074" cy="9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4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21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62" name="Google Shape;662;p54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4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4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65" name="Google Shape;6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7699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4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4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8" name="Google Shape;668;p54"/>
          <p:cNvSpPr txBox="1"/>
          <p:nvPr/>
        </p:nvSpPr>
        <p:spPr>
          <a:xfrm>
            <a:off x="56362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5"/>
          <p:cNvSpPr/>
          <p:nvPr/>
        </p:nvSpPr>
        <p:spPr>
          <a:xfrm>
            <a:off x="52492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21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4" name="Google Shape;674;p55"/>
          <p:cNvSpPr txBox="1"/>
          <p:nvPr/>
        </p:nvSpPr>
        <p:spPr>
          <a:xfrm>
            <a:off x="52555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5"/>
          <p:cNvSpPr/>
          <p:nvPr/>
        </p:nvSpPr>
        <p:spPr>
          <a:xfrm rot="10800000">
            <a:off x="52570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5"/>
          <p:cNvSpPr txBox="1"/>
          <p:nvPr/>
        </p:nvSpPr>
        <p:spPr>
          <a:xfrm>
            <a:off x="55157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7" name="Google Shape;677;p55"/>
          <p:cNvSpPr txBox="1"/>
          <p:nvPr/>
        </p:nvSpPr>
        <p:spPr>
          <a:xfrm>
            <a:off x="61696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8" name="Google Shape;678;p55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9" name="Google Shape;6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050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5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9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225" y="3684675"/>
            <a:ext cx="1458825" cy="1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50" y="3306687"/>
            <a:ext cx="2214825" cy="22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6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9" name="Google Shape;689;p56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6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6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92" name="Google Shape;69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6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6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5" name="Google Shape;69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8326" y="2647938"/>
            <a:ext cx="995250" cy="12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9938" y="2401225"/>
            <a:ext cx="2658525" cy="2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7"/>
          <p:cNvSpPr/>
          <p:nvPr/>
        </p:nvSpPr>
        <p:spPr>
          <a:xfrm>
            <a:off x="53254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22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2" name="Google Shape;702;p57"/>
          <p:cNvSpPr txBox="1"/>
          <p:nvPr/>
        </p:nvSpPr>
        <p:spPr>
          <a:xfrm>
            <a:off x="53317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7"/>
          <p:cNvSpPr/>
          <p:nvPr/>
        </p:nvSpPr>
        <p:spPr>
          <a:xfrm rot="10800000">
            <a:off x="53332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7"/>
          <p:cNvSpPr txBox="1"/>
          <p:nvPr/>
        </p:nvSpPr>
        <p:spPr>
          <a:xfrm>
            <a:off x="55919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5" name="Google Shape;705;p57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6" name="Google Shape;7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75" y="876789"/>
            <a:ext cx="3813674" cy="33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926" y="2647938"/>
            <a:ext cx="995250" cy="12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538" y="2401225"/>
            <a:ext cx="2658525" cy="2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8"/>
          <p:cNvSpPr/>
          <p:nvPr/>
        </p:nvSpPr>
        <p:spPr>
          <a:xfrm rot="-5400000">
            <a:off x="395025" y="243863"/>
            <a:ext cx="928800" cy="92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8">
            <a:hlinkClick action="ppaction://hlinksldjump" r:id="rId3"/>
          </p:cNvPr>
          <p:cNvSpPr/>
          <p:nvPr/>
        </p:nvSpPr>
        <p:spPr>
          <a:xfrm>
            <a:off x="1323825" y="243874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5" name="Google Shape;715;p58">
            <a:hlinkClick action="ppaction://hlinksldjump" r:id="rId4"/>
          </p:cNvPr>
          <p:cNvSpPr/>
          <p:nvPr/>
        </p:nvSpPr>
        <p:spPr>
          <a:xfrm>
            <a:off x="2253525" y="243874"/>
            <a:ext cx="929700" cy="928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6" name="Google Shape;716;p58">
            <a:hlinkClick action="ppaction://hlinksldjump" r:id="rId5"/>
          </p:cNvPr>
          <p:cNvSpPr/>
          <p:nvPr/>
        </p:nvSpPr>
        <p:spPr>
          <a:xfrm>
            <a:off x="3183225" y="243874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7" name="Google Shape;717;p58">
            <a:hlinkClick action="ppaction://hlinksldjump" r:id="rId6"/>
          </p:cNvPr>
          <p:cNvSpPr/>
          <p:nvPr/>
        </p:nvSpPr>
        <p:spPr>
          <a:xfrm>
            <a:off x="4112925" y="243874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8" name="Google Shape;718;p58">
            <a:hlinkClick action="ppaction://hlinksldjump" r:id="rId7"/>
          </p:cNvPr>
          <p:cNvSpPr/>
          <p:nvPr/>
        </p:nvSpPr>
        <p:spPr>
          <a:xfrm>
            <a:off x="5042625" y="243874"/>
            <a:ext cx="929700" cy="928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9" name="Google Shape;719;p58">
            <a:hlinkClick action="ppaction://hlinksldjump" r:id="rId8"/>
          </p:cNvPr>
          <p:cNvSpPr/>
          <p:nvPr/>
        </p:nvSpPr>
        <p:spPr>
          <a:xfrm>
            <a:off x="5972325" y="243874"/>
            <a:ext cx="929700" cy="9288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0" name="Google Shape;720;p58">
            <a:hlinkClick action="ppaction://hlinksldjump" r:id="rId9"/>
          </p:cNvPr>
          <p:cNvSpPr/>
          <p:nvPr/>
        </p:nvSpPr>
        <p:spPr>
          <a:xfrm>
            <a:off x="7831725" y="1160988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1" name="Google Shape;721;p58">
            <a:hlinkClick action="ppaction://hlinksldjump" r:id="rId10"/>
          </p:cNvPr>
          <p:cNvSpPr/>
          <p:nvPr/>
        </p:nvSpPr>
        <p:spPr>
          <a:xfrm>
            <a:off x="7844175" y="243874"/>
            <a:ext cx="904800" cy="928800"/>
          </a:xfrm>
          <a:prstGeom prst="round1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/>
          </a:p>
        </p:txBody>
      </p:sp>
      <p:sp>
        <p:nvSpPr>
          <p:cNvPr id="722" name="Google Shape;722;p58">
            <a:hlinkClick action="ppaction://hlinksldjump" r:id="rId11"/>
          </p:cNvPr>
          <p:cNvSpPr/>
          <p:nvPr/>
        </p:nvSpPr>
        <p:spPr>
          <a:xfrm>
            <a:off x="7831725" y="2089788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3" name="Google Shape;723;p58"/>
          <p:cNvSpPr/>
          <p:nvPr/>
        </p:nvSpPr>
        <p:spPr>
          <a:xfrm rot="5400000">
            <a:off x="7832175" y="3935713"/>
            <a:ext cx="928800" cy="928800"/>
          </a:xfrm>
          <a:prstGeom prst="round1Rect">
            <a:avLst>
              <a:gd fmla="val 16667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8">
            <a:hlinkClick action="ppaction://hlinksldjump" r:id="rId12"/>
          </p:cNvPr>
          <p:cNvSpPr/>
          <p:nvPr/>
        </p:nvSpPr>
        <p:spPr>
          <a:xfrm>
            <a:off x="390788" y="3012775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21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5" name="Google Shape;725;p58"/>
          <p:cNvSpPr/>
          <p:nvPr/>
        </p:nvSpPr>
        <p:spPr>
          <a:xfrm>
            <a:off x="398375" y="1313750"/>
            <a:ext cx="928800" cy="783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58">
            <a:hlinkClick action="ppaction://hlinksldjump" r:id="rId13"/>
          </p:cNvPr>
          <p:cNvSpPr/>
          <p:nvPr/>
        </p:nvSpPr>
        <p:spPr>
          <a:xfrm>
            <a:off x="1327163" y="3941587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19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7" name="Google Shape;727;p58">
            <a:hlinkClick action="ppaction://hlinksldjump" r:id="rId14"/>
          </p:cNvPr>
          <p:cNvSpPr/>
          <p:nvPr/>
        </p:nvSpPr>
        <p:spPr>
          <a:xfrm>
            <a:off x="2256863" y="3941587"/>
            <a:ext cx="929700" cy="9288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18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8" name="Google Shape;728;p58">
            <a:hlinkClick action="ppaction://hlinksldjump" r:id="rId15"/>
          </p:cNvPr>
          <p:cNvSpPr/>
          <p:nvPr/>
        </p:nvSpPr>
        <p:spPr>
          <a:xfrm>
            <a:off x="3186563" y="3941587"/>
            <a:ext cx="929700" cy="928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17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9" name="Google Shape;729;p58">
            <a:hlinkClick action="ppaction://hlinksldjump" r:id="rId16"/>
          </p:cNvPr>
          <p:cNvSpPr/>
          <p:nvPr/>
        </p:nvSpPr>
        <p:spPr>
          <a:xfrm>
            <a:off x="4116263" y="3941587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16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0" name="Google Shape;730;p58">
            <a:hlinkClick action="ppaction://hlinksldjump" r:id="rId17"/>
          </p:cNvPr>
          <p:cNvSpPr/>
          <p:nvPr/>
        </p:nvSpPr>
        <p:spPr>
          <a:xfrm>
            <a:off x="5045963" y="3941587"/>
            <a:ext cx="929700" cy="92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15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1" name="Google Shape;731;p58">
            <a:hlinkClick action="ppaction://hlinksldjump" r:id="rId18"/>
          </p:cNvPr>
          <p:cNvSpPr/>
          <p:nvPr/>
        </p:nvSpPr>
        <p:spPr>
          <a:xfrm>
            <a:off x="5975663" y="3941587"/>
            <a:ext cx="929700" cy="928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14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2" name="Google Shape;732;p58">
            <a:hlinkClick action="ppaction://hlinksldjump" r:id="rId19"/>
          </p:cNvPr>
          <p:cNvSpPr/>
          <p:nvPr/>
        </p:nvSpPr>
        <p:spPr>
          <a:xfrm>
            <a:off x="7831725" y="3030313"/>
            <a:ext cx="929700" cy="928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11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3" name="Google Shape;733;p58">
            <a:hlinkClick action="ppaction://hlinksldjump" r:id="rId20"/>
          </p:cNvPr>
          <p:cNvSpPr/>
          <p:nvPr/>
        </p:nvSpPr>
        <p:spPr>
          <a:xfrm>
            <a:off x="6902025" y="243874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4" name="Google Shape;734;p58">
            <a:hlinkClick action="ppaction://hlinksldjump" r:id="rId21"/>
          </p:cNvPr>
          <p:cNvSpPr/>
          <p:nvPr/>
        </p:nvSpPr>
        <p:spPr>
          <a:xfrm>
            <a:off x="6909600" y="3935737"/>
            <a:ext cx="929700" cy="928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13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5" name="Google Shape;735;p58"/>
          <p:cNvSpPr txBox="1"/>
          <p:nvPr/>
        </p:nvSpPr>
        <p:spPr>
          <a:xfrm>
            <a:off x="395025" y="415775"/>
            <a:ext cx="92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start</a:t>
            </a:r>
            <a:endParaRPr sz="2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6" name="Google Shape;736;p58">
            <a:hlinkClick/>
          </p:cNvPr>
          <p:cNvSpPr txBox="1"/>
          <p:nvPr/>
        </p:nvSpPr>
        <p:spPr>
          <a:xfrm>
            <a:off x="398375" y="1389950"/>
            <a:ext cx="92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mål</a:t>
            </a:r>
            <a:endParaRPr sz="2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7" name="Google Shape;737;p58">
            <a:hlinkClick action="ppaction://hlinksldjump" r:id="rId22"/>
          </p:cNvPr>
          <p:cNvSpPr txBox="1"/>
          <p:nvPr/>
        </p:nvSpPr>
        <p:spPr>
          <a:xfrm>
            <a:off x="7843525" y="4036525"/>
            <a:ext cx="92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</a:t>
            </a:r>
            <a:endParaRPr sz="37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8" name="Google Shape;738;p58"/>
          <p:cNvSpPr/>
          <p:nvPr/>
        </p:nvSpPr>
        <p:spPr>
          <a:xfrm rot="10800000">
            <a:off x="398363" y="3941575"/>
            <a:ext cx="928800" cy="928800"/>
          </a:xfrm>
          <a:prstGeom prst="round1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8">
            <a:hlinkClick action="ppaction://hlinksldjump" r:id="rId23"/>
          </p:cNvPr>
          <p:cNvSpPr txBox="1"/>
          <p:nvPr/>
        </p:nvSpPr>
        <p:spPr>
          <a:xfrm>
            <a:off x="398375" y="4036525"/>
            <a:ext cx="92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</a:t>
            </a:r>
            <a:endParaRPr sz="37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0" name="Google Shape;740;p58">
            <a:hlinkClick action="ppaction://hlinksldjump" r:id="rId24"/>
          </p:cNvPr>
          <p:cNvSpPr/>
          <p:nvPr/>
        </p:nvSpPr>
        <p:spPr>
          <a:xfrm>
            <a:off x="397463" y="2092725"/>
            <a:ext cx="929700" cy="928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22</a:t>
            </a:r>
            <a:endParaRPr sz="36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741" name="Google Shape;741;p5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116274" y="449424"/>
            <a:ext cx="4630800" cy="46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5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0" y="25"/>
            <a:ext cx="5975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5" name="Google Shape;135;p17"/>
          <p:cNvGrpSpPr/>
          <p:nvPr/>
        </p:nvGrpSpPr>
        <p:grpSpPr>
          <a:xfrm>
            <a:off x="6072900" y="867600"/>
            <a:ext cx="2949900" cy="4003200"/>
            <a:chOff x="6072900" y="867600"/>
            <a:chExt cx="2949900" cy="4003200"/>
          </a:xfrm>
        </p:grpSpPr>
        <p:sp>
          <p:nvSpPr>
            <p:cNvPr id="136" name="Google Shape;136;p17"/>
            <p:cNvSpPr/>
            <p:nvPr/>
          </p:nvSpPr>
          <p:spPr>
            <a:xfrm>
              <a:off x="6072900" y="867600"/>
              <a:ext cx="2949900" cy="904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3000">
                  <a:solidFill>
                    <a:schemeClr val="lt1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Fråga 2</a:t>
              </a:r>
              <a:endParaRPr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6079150" y="1772375"/>
              <a:ext cx="294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10800000">
              <a:off x="6080700" y="1772400"/>
              <a:ext cx="2934300" cy="3098400"/>
            </a:xfrm>
            <a:prstGeom prst="round2SameRect">
              <a:avLst>
                <a:gd fmla="val 9248" name="adj1"/>
                <a:gd fmla="val 0" name="adj2"/>
              </a:avLst>
            </a:prstGeom>
            <a:solidFill>
              <a:srgbClr val="FFFFFF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6339425" y="1995450"/>
              <a:ext cx="240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2000">
                  <a:latin typeface="Shadows Into Light"/>
                  <a:ea typeface="Shadows Into Light"/>
                  <a:cs typeface="Shadows Into Light"/>
                  <a:sym typeface="Shadows Into Light"/>
                </a:rPr>
                <a:t>Var är det flest?</a:t>
              </a:r>
              <a:endParaRPr sz="2000"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pic>
          <p:nvPicPr>
            <p:cNvPr id="140" name="Google Shape;14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39426" y="3718200"/>
              <a:ext cx="563650" cy="84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39426" y="3049500"/>
              <a:ext cx="563650" cy="84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03076" y="3718200"/>
              <a:ext cx="563650" cy="84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03076" y="3049500"/>
              <a:ext cx="563650" cy="84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03076" y="2397000"/>
              <a:ext cx="563650" cy="84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39426" y="2397000"/>
              <a:ext cx="563650" cy="84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284549" y="3544700"/>
              <a:ext cx="490825" cy="1022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793724" y="3544700"/>
              <a:ext cx="490825" cy="1022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819099" y="2505125"/>
              <a:ext cx="490825" cy="1022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284549" y="2505125"/>
              <a:ext cx="490825" cy="102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9600" y="2626972"/>
            <a:ext cx="6046301" cy="1470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3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7699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56362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2" name="Google Shape;162;p18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5096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3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103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 rot="10800000">
            <a:off x="5104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5363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Hur kan du dela talet?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6017200" y="2180575"/>
            <a:ext cx="11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5000"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b="1" sz="15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2" name="Google Shape;172;p19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25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250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188" y="933188"/>
            <a:ext cx="729425" cy="14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225" y="3684675"/>
            <a:ext cx="1458825" cy="1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50" y="3306687"/>
            <a:ext cx="2214825" cy="22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4715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4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4722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 rot="10800000">
            <a:off x="4723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4982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</a:t>
            </a: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8832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5750" y="3536725"/>
            <a:ext cx="160677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2850" y="3204920"/>
            <a:ext cx="995250" cy="118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2851" y="2401213"/>
            <a:ext cx="995250" cy="12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>
            <a:off x="5096850" y="557725"/>
            <a:ext cx="29499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Fråga 4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5103100" y="1462500"/>
            <a:ext cx="29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 rot="10800000">
            <a:off x="5104650" y="1462525"/>
            <a:ext cx="2934300" cy="3098400"/>
          </a:xfrm>
          <a:prstGeom prst="round2SameRect">
            <a:avLst>
              <a:gd fmla="val 9248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5363375" y="1685575"/>
            <a:ext cx="24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latin typeface="Shadows Into Light"/>
                <a:ea typeface="Shadows Into Light"/>
                <a:cs typeface="Shadows Into Light"/>
                <a:sym typeface="Shadows Into Light"/>
              </a:rPr>
              <a:t>Var är katten?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0" name="Google Shape;200;p21">
            <a:hlinkClick action="ppaction://hlinkshowjump?jump=firstslide"/>
          </p:cNvPr>
          <p:cNvSpPr/>
          <p:nvPr/>
        </p:nvSpPr>
        <p:spPr>
          <a:xfrm>
            <a:off x="8527050" y="173525"/>
            <a:ext cx="408900" cy="40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850" y="3204920"/>
            <a:ext cx="995250" cy="118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851" y="2401213"/>
            <a:ext cx="995250" cy="12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75" y="876789"/>
            <a:ext cx="3813674" cy="33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